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harlika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Hagrid Text" charset="1" panose="00000500000000000000"/>
      <p:regular r:id="rId17"/>
    </p:embeddedFont>
    <p:embeddedFont>
      <p:font typeface="Hagrid Text Bold" charset="1" panose="00000800000000000000"/>
      <p:regular r:id="rId18"/>
    </p:embeddedFont>
    <p:embeddedFont>
      <p:font typeface="Hagrid Text Thin" charset="1" panose="00000200000000000000"/>
      <p:regular r:id="rId19"/>
    </p:embeddedFont>
    <p:embeddedFont>
      <p:font typeface="Hagrid Text Light" charset="1" panose="00000400000000000000"/>
      <p:regular r:id="rId20"/>
    </p:embeddedFont>
    <p:embeddedFont>
      <p:font typeface="Hagrid Text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337" y="370601"/>
            <a:ext cx="16802628" cy="9607150"/>
          </a:xfrm>
          <a:custGeom>
            <a:avLst/>
            <a:gdLst/>
            <a:ahLst/>
            <a:cxnLst/>
            <a:rect r="r" b="b" t="t" l="l"/>
            <a:pathLst>
              <a:path h="9607150" w="16802628">
                <a:moveTo>
                  <a:pt x="0" y="0"/>
                </a:moveTo>
                <a:lnTo>
                  <a:pt x="16802629" y="0"/>
                </a:lnTo>
                <a:lnTo>
                  <a:pt x="16802629" y="9607150"/>
                </a:lnTo>
                <a:lnTo>
                  <a:pt x="0" y="960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433" y="166879"/>
            <a:ext cx="16721867" cy="9669174"/>
          </a:xfrm>
          <a:custGeom>
            <a:avLst/>
            <a:gdLst/>
            <a:ahLst/>
            <a:cxnLst/>
            <a:rect r="r" b="b" t="t" l="l"/>
            <a:pathLst>
              <a:path h="9669174" w="16721867">
                <a:moveTo>
                  <a:pt x="0" y="0"/>
                </a:moveTo>
                <a:lnTo>
                  <a:pt x="16721867" y="0"/>
                </a:lnTo>
                <a:lnTo>
                  <a:pt x="16721867" y="9669174"/>
                </a:lnTo>
                <a:lnTo>
                  <a:pt x="0" y="9669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9432" y="450207"/>
            <a:ext cx="17009136" cy="9094191"/>
          </a:xfrm>
          <a:custGeom>
            <a:avLst/>
            <a:gdLst/>
            <a:ahLst/>
            <a:cxnLst/>
            <a:rect r="r" b="b" t="t" l="l"/>
            <a:pathLst>
              <a:path h="9094191" w="17009136">
                <a:moveTo>
                  <a:pt x="0" y="0"/>
                </a:moveTo>
                <a:lnTo>
                  <a:pt x="17009136" y="0"/>
                </a:lnTo>
                <a:lnTo>
                  <a:pt x="17009136" y="9094191"/>
                </a:lnTo>
                <a:lnTo>
                  <a:pt x="0" y="9094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55752" y="-267143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32" y="411782"/>
            <a:ext cx="16989731" cy="9352782"/>
          </a:xfrm>
          <a:custGeom>
            <a:avLst/>
            <a:gdLst/>
            <a:ahLst/>
            <a:cxnLst/>
            <a:rect r="r" b="b" t="t" l="l"/>
            <a:pathLst>
              <a:path h="9352782" w="16989731">
                <a:moveTo>
                  <a:pt x="0" y="0"/>
                </a:moveTo>
                <a:lnTo>
                  <a:pt x="16989731" y="0"/>
                </a:lnTo>
                <a:lnTo>
                  <a:pt x="16989731" y="9352783"/>
                </a:lnTo>
                <a:lnTo>
                  <a:pt x="0" y="9352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631" y="250128"/>
            <a:ext cx="12150116" cy="1557145"/>
          </a:xfrm>
          <a:custGeom>
            <a:avLst/>
            <a:gdLst/>
            <a:ahLst/>
            <a:cxnLst/>
            <a:rect r="r" b="b" t="t" l="l"/>
            <a:pathLst>
              <a:path h="1557145" w="12150116">
                <a:moveTo>
                  <a:pt x="0" y="0"/>
                </a:moveTo>
                <a:lnTo>
                  <a:pt x="12150116" y="0"/>
                </a:lnTo>
                <a:lnTo>
                  <a:pt x="12150116" y="1557144"/>
                </a:lnTo>
                <a:lnTo>
                  <a:pt x="0" y="1557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5869" y="2603753"/>
            <a:ext cx="8675462" cy="4289235"/>
          </a:xfrm>
          <a:custGeom>
            <a:avLst/>
            <a:gdLst/>
            <a:ahLst/>
            <a:cxnLst/>
            <a:rect r="r" b="b" t="t" l="l"/>
            <a:pathLst>
              <a:path h="4289235" w="8675462">
                <a:moveTo>
                  <a:pt x="0" y="0"/>
                </a:moveTo>
                <a:lnTo>
                  <a:pt x="8675462" y="0"/>
                </a:lnTo>
                <a:lnTo>
                  <a:pt x="8675462" y="4289235"/>
                </a:lnTo>
                <a:lnTo>
                  <a:pt x="0" y="428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94561" y="1807272"/>
            <a:ext cx="3940250" cy="6942067"/>
          </a:xfrm>
          <a:custGeom>
            <a:avLst/>
            <a:gdLst/>
            <a:ahLst/>
            <a:cxnLst/>
            <a:rect r="r" b="b" t="t" l="l"/>
            <a:pathLst>
              <a:path h="6942067" w="3940250">
                <a:moveTo>
                  <a:pt x="0" y="0"/>
                </a:moveTo>
                <a:lnTo>
                  <a:pt x="3940250" y="0"/>
                </a:lnTo>
                <a:lnTo>
                  <a:pt x="3940250" y="6942067"/>
                </a:lnTo>
                <a:lnTo>
                  <a:pt x="0" y="694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439593" y="4748370"/>
            <a:ext cx="40461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13612" y="4861808"/>
            <a:ext cx="315621" cy="281692"/>
          </a:xfrm>
          <a:custGeom>
            <a:avLst/>
            <a:gdLst/>
            <a:ahLst/>
            <a:cxnLst/>
            <a:rect r="r" b="b" t="t" l="l"/>
            <a:pathLst>
              <a:path h="281692" w="315621">
                <a:moveTo>
                  <a:pt x="0" y="0"/>
                </a:moveTo>
                <a:lnTo>
                  <a:pt x="315621" y="0"/>
                </a:lnTo>
                <a:lnTo>
                  <a:pt x="315621" y="281692"/>
                </a:lnTo>
                <a:lnTo>
                  <a:pt x="0" y="28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78129" y="4613464"/>
            <a:ext cx="345000" cy="307912"/>
          </a:xfrm>
          <a:custGeom>
            <a:avLst/>
            <a:gdLst/>
            <a:ahLst/>
            <a:cxnLst/>
            <a:rect r="r" b="b" t="t" l="l"/>
            <a:pathLst>
              <a:path h="307912" w="345000">
                <a:moveTo>
                  <a:pt x="0" y="0"/>
                </a:moveTo>
                <a:lnTo>
                  <a:pt x="345000" y="0"/>
                </a:lnTo>
                <a:lnTo>
                  <a:pt x="345000" y="307913"/>
                </a:lnTo>
                <a:lnTo>
                  <a:pt x="0" y="307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02047" y="4447628"/>
            <a:ext cx="315621" cy="281692"/>
          </a:xfrm>
          <a:custGeom>
            <a:avLst/>
            <a:gdLst/>
            <a:ahLst/>
            <a:cxnLst/>
            <a:rect r="r" b="b" t="t" l="l"/>
            <a:pathLst>
              <a:path h="281692" w="315621">
                <a:moveTo>
                  <a:pt x="0" y="0"/>
                </a:moveTo>
                <a:lnTo>
                  <a:pt x="315621" y="0"/>
                </a:lnTo>
                <a:lnTo>
                  <a:pt x="315621" y="281692"/>
                </a:lnTo>
                <a:lnTo>
                  <a:pt x="0" y="28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49065" y="4639685"/>
            <a:ext cx="315621" cy="281692"/>
          </a:xfrm>
          <a:custGeom>
            <a:avLst/>
            <a:gdLst/>
            <a:ahLst/>
            <a:cxnLst/>
            <a:rect r="r" b="b" t="t" l="l"/>
            <a:pathLst>
              <a:path h="281692" w="315621">
                <a:moveTo>
                  <a:pt x="0" y="0"/>
                </a:moveTo>
                <a:lnTo>
                  <a:pt x="315621" y="0"/>
                </a:lnTo>
                <a:lnTo>
                  <a:pt x="315621" y="281692"/>
                </a:lnTo>
                <a:lnTo>
                  <a:pt x="0" y="28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9122" y="5185410"/>
            <a:ext cx="379095" cy="120967"/>
            <a:chOff x="0" y="0"/>
            <a:chExt cx="505460" cy="161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6990"/>
              <a:ext cx="405130" cy="77470"/>
            </a:xfrm>
            <a:custGeom>
              <a:avLst/>
              <a:gdLst/>
              <a:ahLst/>
              <a:cxnLst/>
              <a:rect r="r" b="b" t="t" l="l"/>
              <a:pathLst>
                <a:path h="77470" w="405130">
                  <a:moveTo>
                    <a:pt x="26670" y="57150"/>
                  </a:moveTo>
                  <a:cubicBezTo>
                    <a:pt x="1270" y="24130"/>
                    <a:pt x="15240" y="7620"/>
                    <a:pt x="25400" y="3810"/>
                  </a:cubicBezTo>
                  <a:cubicBezTo>
                    <a:pt x="35560" y="0"/>
                    <a:pt x="45720" y="11430"/>
                    <a:pt x="64770" y="13970"/>
                  </a:cubicBezTo>
                  <a:cubicBezTo>
                    <a:pt x="113030" y="19050"/>
                    <a:pt x="259080" y="2540"/>
                    <a:pt x="318770" y="3810"/>
                  </a:cubicBezTo>
                  <a:cubicBezTo>
                    <a:pt x="350520" y="3810"/>
                    <a:pt x="378460" y="1270"/>
                    <a:pt x="392430" y="8890"/>
                  </a:cubicBezTo>
                  <a:cubicBezTo>
                    <a:pt x="400050" y="13970"/>
                    <a:pt x="405130" y="21590"/>
                    <a:pt x="405130" y="29210"/>
                  </a:cubicBezTo>
                  <a:cubicBezTo>
                    <a:pt x="405130" y="35560"/>
                    <a:pt x="401320" y="45720"/>
                    <a:pt x="396240" y="50800"/>
                  </a:cubicBezTo>
                  <a:cubicBezTo>
                    <a:pt x="391160" y="55880"/>
                    <a:pt x="379730" y="57150"/>
                    <a:pt x="373380" y="55880"/>
                  </a:cubicBezTo>
                  <a:cubicBezTo>
                    <a:pt x="367030" y="54610"/>
                    <a:pt x="358140" y="45720"/>
                    <a:pt x="355600" y="39370"/>
                  </a:cubicBezTo>
                  <a:cubicBezTo>
                    <a:pt x="353060" y="33020"/>
                    <a:pt x="355600" y="21590"/>
                    <a:pt x="359410" y="16510"/>
                  </a:cubicBezTo>
                  <a:cubicBezTo>
                    <a:pt x="363220" y="11430"/>
                    <a:pt x="374650" y="6350"/>
                    <a:pt x="381000" y="6350"/>
                  </a:cubicBezTo>
                  <a:cubicBezTo>
                    <a:pt x="388620" y="6350"/>
                    <a:pt x="397510" y="12700"/>
                    <a:pt x="401320" y="19050"/>
                  </a:cubicBezTo>
                  <a:cubicBezTo>
                    <a:pt x="405130" y="25400"/>
                    <a:pt x="405130" y="35560"/>
                    <a:pt x="402590" y="41910"/>
                  </a:cubicBezTo>
                  <a:cubicBezTo>
                    <a:pt x="400050" y="48260"/>
                    <a:pt x="396240" y="53340"/>
                    <a:pt x="384810" y="57150"/>
                  </a:cubicBezTo>
                  <a:cubicBezTo>
                    <a:pt x="344170" y="72390"/>
                    <a:pt x="109220" y="77470"/>
                    <a:pt x="49530" y="63500"/>
                  </a:cubicBezTo>
                  <a:cubicBezTo>
                    <a:pt x="26670" y="58420"/>
                    <a:pt x="10160" y="49530"/>
                    <a:pt x="3810" y="39370"/>
                  </a:cubicBezTo>
                  <a:cubicBezTo>
                    <a:pt x="0" y="31750"/>
                    <a:pt x="1270" y="21590"/>
                    <a:pt x="5080" y="15240"/>
                  </a:cubicBezTo>
                  <a:cubicBezTo>
                    <a:pt x="8890" y="8890"/>
                    <a:pt x="17780" y="3810"/>
                    <a:pt x="25400" y="3810"/>
                  </a:cubicBezTo>
                  <a:cubicBezTo>
                    <a:pt x="33020" y="3810"/>
                    <a:pt x="45720" y="7620"/>
                    <a:pt x="52070" y="13970"/>
                  </a:cubicBezTo>
                  <a:cubicBezTo>
                    <a:pt x="57150" y="19050"/>
                    <a:pt x="62230" y="29210"/>
                    <a:pt x="62230" y="35560"/>
                  </a:cubicBezTo>
                  <a:cubicBezTo>
                    <a:pt x="62230" y="43180"/>
                    <a:pt x="55880" y="52070"/>
                    <a:pt x="49530" y="55880"/>
                  </a:cubicBezTo>
                  <a:cubicBezTo>
                    <a:pt x="43180" y="59690"/>
                    <a:pt x="25400" y="57150"/>
                    <a:pt x="25400" y="571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94410" y="5208270"/>
            <a:ext cx="474345" cy="123825"/>
            <a:chOff x="0" y="0"/>
            <a:chExt cx="632460" cy="165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41910"/>
              <a:ext cx="535940" cy="78740"/>
            </a:xfrm>
            <a:custGeom>
              <a:avLst/>
              <a:gdLst/>
              <a:ahLst/>
              <a:cxnLst/>
              <a:rect r="r" b="b" t="t" l="l"/>
              <a:pathLst>
                <a:path h="78740" w="535940">
                  <a:moveTo>
                    <a:pt x="48260" y="64770"/>
                  </a:moveTo>
                  <a:cubicBezTo>
                    <a:pt x="0" y="43180"/>
                    <a:pt x="1270" y="35560"/>
                    <a:pt x="3810" y="30480"/>
                  </a:cubicBezTo>
                  <a:cubicBezTo>
                    <a:pt x="7620" y="24130"/>
                    <a:pt x="13970" y="17780"/>
                    <a:pt x="27940" y="13970"/>
                  </a:cubicBezTo>
                  <a:cubicBezTo>
                    <a:pt x="74930" y="0"/>
                    <a:pt x="288290" y="26670"/>
                    <a:pt x="368300" y="22860"/>
                  </a:cubicBezTo>
                  <a:cubicBezTo>
                    <a:pt x="411480" y="20320"/>
                    <a:pt x="439420" y="10160"/>
                    <a:pt x="468630" y="10160"/>
                  </a:cubicBezTo>
                  <a:cubicBezTo>
                    <a:pt x="491490" y="10160"/>
                    <a:pt x="519430" y="8890"/>
                    <a:pt x="528320" y="17780"/>
                  </a:cubicBezTo>
                  <a:cubicBezTo>
                    <a:pt x="534670" y="24130"/>
                    <a:pt x="534670" y="40640"/>
                    <a:pt x="530860" y="48260"/>
                  </a:cubicBezTo>
                  <a:cubicBezTo>
                    <a:pt x="527050" y="54610"/>
                    <a:pt x="516890" y="59690"/>
                    <a:pt x="510540" y="59690"/>
                  </a:cubicBezTo>
                  <a:cubicBezTo>
                    <a:pt x="502920" y="59690"/>
                    <a:pt x="492760" y="55880"/>
                    <a:pt x="488950" y="49530"/>
                  </a:cubicBezTo>
                  <a:cubicBezTo>
                    <a:pt x="485140" y="43180"/>
                    <a:pt x="485140" y="25400"/>
                    <a:pt x="488950" y="19050"/>
                  </a:cubicBezTo>
                  <a:cubicBezTo>
                    <a:pt x="492760" y="12700"/>
                    <a:pt x="504190" y="7620"/>
                    <a:pt x="511810" y="8890"/>
                  </a:cubicBezTo>
                  <a:cubicBezTo>
                    <a:pt x="519430" y="10160"/>
                    <a:pt x="533400" y="21590"/>
                    <a:pt x="534670" y="29210"/>
                  </a:cubicBezTo>
                  <a:cubicBezTo>
                    <a:pt x="535940" y="38100"/>
                    <a:pt x="521970" y="57150"/>
                    <a:pt x="513080" y="59690"/>
                  </a:cubicBezTo>
                  <a:cubicBezTo>
                    <a:pt x="506730" y="62230"/>
                    <a:pt x="500380" y="52070"/>
                    <a:pt x="490220" y="50800"/>
                  </a:cubicBezTo>
                  <a:cubicBezTo>
                    <a:pt x="468630" y="49530"/>
                    <a:pt x="431800" y="68580"/>
                    <a:pt x="389890" y="72390"/>
                  </a:cubicBezTo>
                  <a:cubicBezTo>
                    <a:pt x="323850" y="78740"/>
                    <a:pt x="200660" y="73660"/>
                    <a:pt x="132080" y="71120"/>
                  </a:cubicBezTo>
                  <a:cubicBezTo>
                    <a:pt x="86360" y="69850"/>
                    <a:pt x="35560" y="76200"/>
                    <a:pt x="16510" y="62230"/>
                  </a:cubicBezTo>
                  <a:cubicBezTo>
                    <a:pt x="6350" y="54610"/>
                    <a:pt x="1270" y="38100"/>
                    <a:pt x="3810" y="30480"/>
                  </a:cubicBezTo>
                  <a:cubicBezTo>
                    <a:pt x="6350" y="22860"/>
                    <a:pt x="17780" y="15240"/>
                    <a:pt x="27940" y="13970"/>
                  </a:cubicBezTo>
                  <a:cubicBezTo>
                    <a:pt x="40640" y="12700"/>
                    <a:pt x="67310" y="22860"/>
                    <a:pt x="72390" y="30480"/>
                  </a:cubicBezTo>
                  <a:cubicBezTo>
                    <a:pt x="76200" y="35560"/>
                    <a:pt x="74930" y="43180"/>
                    <a:pt x="72390" y="48260"/>
                  </a:cubicBezTo>
                  <a:cubicBezTo>
                    <a:pt x="68580" y="54610"/>
                    <a:pt x="48260" y="64770"/>
                    <a:pt x="48260" y="647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19238" y="5222558"/>
            <a:ext cx="544830" cy="135255"/>
            <a:chOff x="0" y="0"/>
            <a:chExt cx="726440" cy="1803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38100"/>
              <a:ext cx="628650" cy="99060"/>
            </a:xfrm>
            <a:custGeom>
              <a:avLst/>
              <a:gdLst/>
              <a:ahLst/>
              <a:cxnLst/>
              <a:rect r="r" b="b" t="t" l="l"/>
              <a:pathLst>
                <a:path h="99060" w="628650">
                  <a:moveTo>
                    <a:pt x="55880" y="72390"/>
                  </a:moveTo>
                  <a:cubicBezTo>
                    <a:pt x="16510" y="78740"/>
                    <a:pt x="5080" y="69850"/>
                    <a:pt x="2540" y="62230"/>
                  </a:cubicBezTo>
                  <a:cubicBezTo>
                    <a:pt x="0" y="54610"/>
                    <a:pt x="5080" y="39370"/>
                    <a:pt x="11430" y="34290"/>
                  </a:cubicBezTo>
                  <a:cubicBezTo>
                    <a:pt x="17780" y="29210"/>
                    <a:pt x="25400" y="31750"/>
                    <a:pt x="39370" y="31750"/>
                  </a:cubicBezTo>
                  <a:cubicBezTo>
                    <a:pt x="80010" y="30480"/>
                    <a:pt x="198120" y="43180"/>
                    <a:pt x="284480" y="40640"/>
                  </a:cubicBezTo>
                  <a:cubicBezTo>
                    <a:pt x="381000" y="38100"/>
                    <a:pt x="541020" y="0"/>
                    <a:pt x="591820" y="12700"/>
                  </a:cubicBezTo>
                  <a:cubicBezTo>
                    <a:pt x="610870" y="17780"/>
                    <a:pt x="626110" y="26670"/>
                    <a:pt x="627380" y="35560"/>
                  </a:cubicBezTo>
                  <a:cubicBezTo>
                    <a:pt x="628650" y="44450"/>
                    <a:pt x="601980" y="63500"/>
                    <a:pt x="603250" y="66040"/>
                  </a:cubicBezTo>
                  <a:cubicBezTo>
                    <a:pt x="604520" y="67310"/>
                    <a:pt x="615950" y="62230"/>
                    <a:pt x="615950" y="60960"/>
                  </a:cubicBezTo>
                  <a:cubicBezTo>
                    <a:pt x="615950" y="59690"/>
                    <a:pt x="591820" y="64770"/>
                    <a:pt x="585470" y="59690"/>
                  </a:cubicBezTo>
                  <a:cubicBezTo>
                    <a:pt x="579120" y="55880"/>
                    <a:pt x="575310" y="44450"/>
                    <a:pt x="576580" y="36830"/>
                  </a:cubicBezTo>
                  <a:cubicBezTo>
                    <a:pt x="577850" y="29210"/>
                    <a:pt x="590550" y="15240"/>
                    <a:pt x="598170" y="15240"/>
                  </a:cubicBezTo>
                  <a:cubicBezTo>
                    <a:pt x="607060" y="13970"/>
                    <a:pt x="626110" y="27940"/>
                    <a:pt x="627380" y="36830"/>
                  </a:cubicBezTo>
                  <a:cubicBezTo>
                    <a:pt x="628650" y="45720"/>
                    <a:pt x="612140" y="66040"/>
                    <a:pt x="603250" y="66040"/>
                  </a:cubicBezTo>
                  <a:cubicBezTo>
                    <a:pt x="594360" y="66040"/>
                    <a:pt x="576580" y="49530"/>
                    <a:pt x="576580" y="40640"/>
                  </a:cubicBezTo>
                  <a:cubicBezTo>
                    <a:pt x="576580" y="31750"/>
                    <a:pt x="591820" y="16510"/>
                    <a:pt x="600710" y="15240"/>
                  </a:cubicBezTo>
                  <a:cubicBezTo>
                    <a:pt x="609600" y="13970"/>
                    <a:pt x="626110" y="27940"/>
                    <a:pt x="627380" y="35560"/>
                  </a:cubicBezTo>
                  <a:cubicBezTo>
                    <a:pt x="628650" y="44450"/>
                    <a:pt x="619760" y="57150"/>
                    <a:pt x="603250" y="66040"/>
                  </a:cubicBezTo>
                  <a:cubicBezTo>
                    <a:pt x="544830" y="96520"/>
                    <a:pt x="207010" y="99060"/>
                    <a:pt x="105410" y="91440"/>
                  </a:cubicBezTo>
                  <a:cubicBezTo>
                    <a:pt x="60960" y="87630"/>
                    <a:pt x="20320" y="87630"/>
                    <a:pt x="8890" y="72390"/>
                  </a:cubicBezTo>
                  <a:cubicBezTo>
                    <a:pt x="1270" y="63500"/>
                    <a:pt x="5080" y="43180"/>
                    <a:pt x="11430" y="34290"/>
                  </a:cubicBezTo>
                  <a:cubicBezTo>
                    <a:pt x="17780" y="25400"/>
                    <a:pt x="38100" y="21590"/>
                    <a:pt x="49530" y="22860"/>
                  </a:cubicBezTo>
                  <a:cubicBezTo>
                    <a:pt x="59690" y="24130"/>
                    <a:pt x="76200" y="34290"/>
                    <a:pt x="77470" y="41910"/>
                  </a:cubicBezTo>
                  <a:cubicBezTo>
                    <a:pt x="78740" y="50800"/>
                    <a:pt x="55880" y="72390"/>
                    <a:pt x="55880" y="723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054542" y="5203508"/>
            <a:ext cx="450532" cy="127635"/>
            <a:chOff x="0" y="0"/>
            <a:chExt cx="600710" cy="1701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5720" y="46990"/>
              <a:ext cx="506730" cy="82550"/>
            </a:xfrm>
            <a:custGeom>
              <a:avLst/>
              <a:gdLst/>
              <a:ahLst/>
              <a:cxnLst/>
              <a:rect r="r" b="b" t="t" l="l"/>
              <a:pathLst>
                <a:path h="82550" w="506730">
                  <a:moveTo>
                    <a:pt x="33020" y="3810"/>
                  </a:moveTo>
                  <a:cubicBezTo>
                    <a:pt x="204470" y="22860"/>
                    <a:pt x="375920" y="0"/>
                    <a:pt x="439420" y="13970"/>
                  </a:cubicBezTo>
                  <a:cubicBezTo>
                    <a:pt x="469900" y="20320"/>
                    <a:pt x="500380" y="34290"/>
                    <a:pt x="504190" y="45720"/>
                  </a:cubicBezTo>
                  <a:cubicBezTo>
                    <a:pt x="506730" y="52070"/>
                    <a:pt x="500380" y="63500"/>
                    <a:pt x="494030" y="67310"/>
                  </a:cubicBezTo>
                  <a:cubicBezTo>
                    <a:pt x="487680" y="71120"/>
                    <a:pt x="469900" y="71120"/>
                    <a:pt x="463550" y="67310"/>
                  </a:cubicBezTo>
                  <a:cubicBezTo>
                    <a:pt x="457200" y="63500"/>
                    <a:pt x="453390" y="52070"/>
                    <a:pt x="453390" y="45720"/>
                  </a:cubicBezTo>
                  <a:cubicBezTo>
                    <a:pt x="453390" y="38100"/>
                    <a:pt x="459740" y="29210"/>
                    <a:pt x="466090" y="25400"/>
                  </a:cubicBezTo>
                  <a:cubicBezTo>
                    <a:pt x="472440" y="21590"/>
                    <a:pt x="483870" y="20320"/>
                    <a:pt x="490220" y="24130"/>
                  </a:cubicBezTo>
                  <a:cubicBezTo>
                    <a:pt x="496570" y="27940"/>
                    <a:pt x="505460" y="43180"/>
                    <a:pt x="504190" y="50800"/>
                  </a:cubicBezTo>
                  <a:cubicBezTo>
                    <a:pt x="502920" y="58420"/>
                    <a:pt x="488950" y="72390"/>
                    <a:pt x="481330" y="72390"/>
                  </a:cubicBezTo>
                  <a:cubicBezTo>
                    <a:pt x="472440" y="72390"/>
                    <a:pt x="461010" y="48260"/>
                    <a:pt x="453390" y="48260"/>
                  </a:cubicBezTo>
                  <a:cubicBezTo>
                    <a:pt x="447040" y="48260"/>
                    <a:pt x="448310" y="59690"/>
                    <a:pt x="439420" y="64770"/>
                  </a:cubicBezTo>
                  <a:cubicBezTo>
                    <a:pt x="401320" y="82550"/>
                    <a:pt x="171450" y="77470"/>
                    <a:pt x="95250" y="68580"/>
                  </a:cubicBezTo>
                  <a:cubicBezTo>
                    <a:pt x="55880" y="63500"/>
                    <a:pt x="19050" y="60960"/>
                    <a:pt x="7620" y="46990"/>
                  </a:cubicBezTo>
                  <a:cubicBezTo>
                    <a:pt x="0" y="38100"/>
                    <a:pt x="0" y="20320"/>
                    <a:pt x="5080" y="12700"/>
                  </a:cubicBezTo>
                  <a:cubicBezTo>
                    <a:pt x="10160" y="6350"/>
                    <a:pt x="33020" y="3810"/>
                    <a:pt x="33020" y="3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547938" y="5223510"/>
            <a:ext cx="376238" cy="128588"/>
            <a:chOff x="0" y="0"/>
            <a:chExt cx="501650" cy="1714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6990" y="40640"/>
              <a:ext cx="405130" cy="83820"/>
            </a:xfrm>
            <a:custGeom>
              <a:avLst/>
              <a:gdLst/>
              <a:ahLst/>
              <a:cxnLst/>
              <a:rect r="r" b="b" t="t" l="l"/>
              <a:pathLst>
                <a:path h="83820" w="405130">
                  <a:moveTo>
                    <a:pt x="27940" y="26670"/>
                  </a:moveTo>
                  <a:cubicBezTo>
                    <a:pt x="280670" y="25400"/>
                    <a:pt x="350520" y="0"/>
                    <a:pt x="378460" y="10160"/>
                  </a:cubicBezTo>
                  <a:cubicBezTo>
                    <a:pt x="392430" y="15240"/>
                    <a:pt x="402590" y="29210"/>
                    <a:pt x="403860" y="38100"/>
                  </a:cubicBezTo>
                  <a:cubicBezTo>
                    <a:pt x="403860" y="45720"/>
                    <a:pt x="397510" y="55880"/>
                    <a:pt x="391160" y="58420"/>
                  </a:cubicBezTo>
                  <a:cubicBezTo>
                    <a:pt x="383540" y="62230"/>
                    <a:pt x="364490" y="58420"/>
                    <a:pt x="359410" y="52070"/>
                  </a:cubicBezTo>
                  <a:cubicBezTo>
                    <a:pt x="354330" y="45720"/>
                    <a:pt x="353060" y="29210"/>
                    <a:pt x="356870" y="21590"/>
                  </a:cubicBezTo>
                  <a:cubicBezTo>
                    <a:pt x="360680" y="15240"/>
                    <a:pt x="370840" y="10160"/>
                    <a:pt x="378460" y="10160"/>
                  </a:cubicBezTo>
                  <a:cubicBezTo>
                    <a:pt x="384810" y="10160"/>
                    <a:pt x="394970" y="15240"/>
                    <a:pt x="398780" y="20320"/>
                  </a:cubicBezTo>
                  <a:cubicBezTo>
                    <a:pt x="402590" y="26670"/>
                    <a:pt x="405130" y="38100"/>
                    <a:pt x="402590" y="44450"/>
                  </a:cubicBezTo>
                  <a:cubicBezTo>
                    <a:pt x="398780" y="52070"/>
                    <a:pt x="384810" y="60960"/>
                    <a:pt x="377190" y="60960"/>
                  </a:cubicBezTo>
                  <a:cubicBezTo>
                    <a:pt x="369570" y="60960"/>
                    <a:pt x="360680" y="54610"/>
                    <a:pt x="356870" y="48260"/>
                  </a:cubicBezTo>
                  <a:cubicBezTo>
                    <a:pt x="353060" y="41910"/>
                    <a:pt x="351790" y="30480"/>
                    <a:pt x="355600" y="24130"/>
                  </a:cubicBezTo>
                  <a:cubicBezTo>
                    <a:pt x="359410" y="17780"/>
                    <a:pt x="370840" y="10160"/>
                    <a:pt x="378460" y="10160"/>
                  </a:cubicBezTo>
                  <a:cubicBezTo>
                    <a:pt x="386080" y="10160"/>
                    <a:pt x="396240" y="15240"/>
                    <a:pt x="400050" y="21590"/>
                  </a:cubicBezTo>
                  <a:cubicBezTo>
                    <a:pt x="403860" y="27940"/>
                    <a:pt x="405130" y="41910"/>
                    <a:pt x="400050" y="49530"/>
                  </a:cubicBezTo>
                  <a:cubicBezTo>
                    <a:pt x="392430" y="60960"/>
                    <a:pt x="369570" y="67310"/>
                    <a:pt x="342900" y="72390"/>
                  </a:cubicBezTo>
                  <a:cubicBezTo>
                    <a:pt x="288290" y="83820"/>
                    <a:pt x="140970" y="83820"/>
                    <a:pt x="81280" y="80010"/>
                  </a:cubicBezTo>
                  <a:cubicBezTo>
                    <a:pt x="49530" y="78740"/>
                    <a:pt x="20320" y="80010"/>
                    <a:pt x="8890" y="69850"/>
                  </a:cubicBezTo>
                  <a:cubicBezTo>
                    <a:pt x="1270" y="63500"/>
                    <a:pt x="0" y="48260"/>
                    <a:pt x="3810" y="40640"/>
                  </a:cubicBezTo>
                  <a:cubicBezTo>
                    <a:pt x="7620" y="33020"/>
                    <a:pt x="27940" y="26670"/>
                    <a:pt x="27940" y="266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2881312" y="4832985"/>
            <a:ext cx="143828" cy="567690"/>
            <a:chOff x="0" y="0"/>
            <a:chExt cx="191770" cy="7569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4450" y="53340"/>
              <a:ext cx="99060" cy="655320"/>
            </a:xfrm>
            <a:custGeom>
              <a:avLst/>
              <a:gdLst/>
              <a:ahLst/>
              <a:cxnLst/>
              <a:rect r="r" b="b" t="t" l="l"/>
              <a:pathLst>
                <a:path h="655320" w="99060">
                  <a:moveTo>
                    <a:pt x="19050" y="20320"/>
                  </a:moveTo>
                  <a:cubicBezTo>
                    <a:pt x="72390" y="0"/>
                    <a:pt x="77470" y="12700"/>
                    <a:pt x="82550" y="31750"/>
                  </a:cubicBezTo>
                  <a:cubicBezTo>
                    <a:pt x="99060" y="90170"/>
                    <a:pt x="95250" y="335280"/>
                    <a:pt x="96520" y="417830"/>
                  </a:cubicBezTo>
                  <a:cubicBezTo>
                    <a:pt x="96520" y="457200"/>
                    <a:pt x="99060" y="473710"/>
                    <a:pt x="95250" y="504190"/>
                  </a:cubicBezTo>
                  <a:cubicBezTo>
                    <a:pt x="91440" y="538480"/>
                    <a:pt x="83820" y="585470"/>
                    <a:pt x="71120" y="612140"/>
                  </a:cubicBezTo>
                  <a:cubicBezTo>
                    <a:pt x="62230" y="629920"/>
                    <a:pt x="48260" y="648970"/>
                    <a:pt x="36830" y="652780"/>
                  </a:cubicBezTo>
                  <a:cubicBezTo>
                    <a:pt x="29210" y="655320"/>
                    <a:pt x="19050" y="651510"/>
                    <a:pt x="13970" y="646430"/>
                  </a:cubicBezTo>
                  <a:cubicBezTo>
                    <a:pt x="8890" y="641350"/>
                    <a:pt x="5080" y="628650"/>
                    <a:pt x="6350" y="621030"/>
                  </a:cubicBezTo>
                  <a:cubicBezTo>
                    <a:pt x="7620" y="613410"/>
                    <a:pt x="16510" y="605790"/>
                    <a:pt x="22860" y="603250"/>
                  </a:cubicBezTo>
                  <a:cubicBezTo>
                    <a:pt x="29210" y="600710"/>
                    <a:pt x="40640" y="603250"/>
                    <a:pt x="46990" y="607060"/>
                  </a:cubicBezTo>
                  <a:cubicBezTo>
                    <a:pt x="52070" y="610870"/>
                    <a:pt x="57150" y="621030"/>
                    <a:pt x="57150" y="628650"/>
                  </a:cubicBezTo>
                  <a:cubicBezTo>
                    <a:pt x="57150" y="636270"/>
                    <a:pt x="50800" y="646430"/>
                    <a:pt x="44450" y="650240"/>
                  </a:cubicBezTo>
                  <a:cubicBezTo>
                    <a:pt x="38100" y="654050"/>
                    <a:pt x="26670" y="654050"/>
                    <a:pt x="20320" y="651510"/>
                  </a:cubicBezTo>
                  <a:cubicBezTo>
                    <a:pt x="13970" y="648970"/>
                    <a:pt x="6350" y="640080"/>
                    <a:pt x="6350" y="632460"/>
                  </a:cubicBezTo>
                  <a:cubicBezTo>
                    <a:pt x="6350" y="623570"/>
                    <a:pt x="20320" y="601980"/>
                    <a:pt x="29210" y="601980"/>
                  </a:cubicBezTo>
                  <a:cubicBezTo>
                    <a:pt x="38100" y="601980"/>
                    <a:pt x="58420" y="622300"/>
                    <a:pt x="57150" y="631190"/>
                  </a:cubicBezTo>
                  <a:cubicBezTo>
                    <a:pt x="55880" y="640080"/>
                    <a:pt x="34290" y="654050"/>
                    <a:pt x="25400" y="652780"/>
                  </a:cubicBezTo>
                  <a:cubicBezTo>
                    <a:pt x="17780" y="651510"/>
                    <a:pt x="8890" y="641350"/>
                    <a:pt x="6350" y="629920"/>
                  </a:cubicBezTo>
                  <a:cubicBezTo>
                    <a:pt x="0" y="601980"/>
                    <a:pt x="38100" y="541020"/>
                    <a:pt x="45720" y="476250"/>
                  </a:cubicBezTo>
                  <a:cubicBezTo>
                    <a:pt x="57150" y="373380"/>
                    <a:pt x="26670" y="124460"/>
                    <a:pt x="33020" y="66040"/>
                  </a:cubicBezTo>
                  <a:cubicBezTo>
                    <a:pt x="34290" y="49530"/>
                    <a:pt x="34290" y="40640"/>
                    <a:pt x="40640" y="35560"/>
                  </a:cubicBezTo>
                  <a:cubicBezTo>
                    <a:pt x="46990" y="30480"/>
                    <a:pt x="67310" y="29210"/>
                    <a:pt x="68580" y="31750"/>
                  </a:cubicBezTo>
                  <a:cubicBezTo>
                    <a:pt x="69850" y="34290"/>
                    <a:pt x="45720" y="57150"/>
                    <a:pt x="36830" y="54610"/>
                  </a:cubicBezTo>
                  <a:cubicBezTo>
                    <a:pt x="29210" y="52070"/>
                    <a:pt x="19050" y="20320"/>
                    <a:pt x="19050" y="203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2918460" y="4803458"/>
            <a:ext cx="501015" cy="122873"/>
            <a:chOff x="0" y="0"/>
            <a:chExt cx="668020" cy="1638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52070"/>
              <a:ext cx="568960" cy="74930"/>
            </a:xfrm>
            <a:custGeom>
              <a:avLst/>
              <a:gdLst/>
              <a:ahLst/>
              <a:cxnLst/>
              <a:rect r="r" b="b" t="t" l="l"/>
              <a:pathLst>
                <a:path h="74930" w="568960">
                  <a:moveTo>
                    <a:pt x="24130" y="0"/>
                  </a:moveTo>
                  <a:cubicBezTo>
                    <a:pt x="549910" y="2540"/>
                    <a:pt x="541020" y="5080"/>
                    <a:pt x="541020" y="10160"/>
                  </a:cubicBezTo>
                  <a:cubicBezTo>
                    <a:pt x="541020" y="17780"/>
                    <a:pt x="566420" y="29210"/>
                    <a:pt x="566420" y="38100"/>
                  </a:cubicBezTo>
                  <a:cubicBezTo>
                    <a:pt x="566420" y="45720"/>
                    <a:pt x="554990" y="57150"/>
                    <a:pt x="547370" y="59690"/>
                  </a:cubicBezTo>
                  <a:cubicBezTo>
                    <a:pt x="541020" y="62230"/>
                    <a:pt x="529590" y="59690"/>
                    <a:pt x="524510" y="54610"/>
                  </a:cubicBezTo>
                  <a:cubicBezTo>
                    <a:pt x="519430" y="49530"/>
                    <a:pt x="514350" y="39370"/>
                    <a:pt x="515620" y="31750"/>
                  </a:cubicBezTo>
                  <a:cubicBezTo>
                    <a:pt x="516890" y="24130"/>
                    <a:pt x="529590" y="10160"/>
                    <a:pt x="537210" y="10160"/>
                  </a:cubicBezTo>
                  <a:cubicBezTo>
                    <a:pt x="546100" y="8890"/>
                    <a:pt x="563880" y="22860"/>
                    <a:pt x="566420" y="31750"/>
                  </a:cubicBezTo>
                  <a:cubicBezTo>
                    <a:pt x="568960" y="38100"/>
                    <a:pt x="562610" y="49530"/>
                    <a:pt x="557530" y="54610"/>
                  </a:cubicBezTo>
                  <a:cubicBezTo>
                    <a:pt x="552450" y="59690"/>
                    <a:pt x="539750" y="62230"/>
                    <a:pt x="533400" y="59690"/>
                  </a:cubicBezTo>
                  <a:cubicBezTo>
                    <a:pt x="527050" y="57150"/>
                    <a:pt x="519430" y="49530"/>
                    <a:pt x="516890" y="43180"/>
                  </a:cubicBezTo>
                  <a:cubicBezTo>
                    <a:pt x="514350" y="36830"/>
                    <a:pt x="515620" y="24130"/>
                    <a:pt x="520700" y="19050"/>
                  </a:cubicBezTo>
                  <a:cubicBezTo>
                    <a:pt x="525780" y="12700"/>
                    <a:pt x="538480" y="8890"/>
                    <a:pt x="546100" y="10160"/>
                  </a:cubicBezTo>
                  <a:cubicBezTo>
                    <a:pt x="552450" y="11430"/>
                    <a:pt x="561340" y="19050"/>
                    <a:pt x="563880" y="25400"/>
                  </a:cubicBezTo>
                  <a:cubicBezTo>
                    <a:pt x="566420" y="31750"/>
                    <a:pt x="565150" y="43180"/>
                    <a:pt x="561340" y="49530"/>
                  </a:cubicBezTo>
                  <a:cubicBezTo>
                    <a:pt x="557530" y="55880"/>
                    <a:pt x="542290" y="62230"/>
                    <a:pt x="541020" y="60960"/>
                  </a:cubicBezTo>
                  <a:cubicBezTo>
                    <a:pt x="539750" y="59690"/>
                    <a:pt x="549910" y="53340"/>
                    <a:pt x="548640" y="49530"/>
                  </a:cubicBezTo>
                  <a:cubicBezTo>
                    <a:pt x="537210" y="29210"/>
                    <a:pt x="85090" y="74930"/>
                    <a:pt x="24130" y="50800"/>
                  </a:cubicBezTo>
                  <a:cubicBezTo>
                    <a:pt x="8890" y="44450"/>
                    <a:pt x="0" y="35560"/>
                    <a:pt x="0" y="27940"/>
                  </a:cubicBezTo>
                  <a:cubicBezTo>
                    <a:pt x="0" y="19050"/>
                    <a:pt x="24130" y="0"/>
                    <a:pt x="2413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3410903" y="4737735"/>
            <a:ext cx="495300" cy="156210"/>
            <a:chOff x="0" y="0"/>
            <a:chExt cx="660400" cy="2082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8260" y="33020"/>
              <a:ext cx="562610" cy="125730"/>
            </a:xfrm>
            <a:custGeom>
              <a:avLst/>
              <a:gdLst/>
              <a:ahLst/>
              <a:cxnLst/>
              <a:rect r="r" b="b" t="t" l="l"/>
              <a:pathLst>
                <a:path h="125730" w="562610">
                  <a:moveTo>
                    <a:pt x="13970" y="76200"/>
                  </a:moveTo>
                  <a:cubicBezTo>
                    <a:pt x="168910" y="33020"/>
                    <a:pt x="472440" y="0"/>
                    <a:pt x="532130" y="17780"/>
                  </a:cubicBezTo>
                  <a:cubicBezTo>
                    <a:pt x="548640" y="22860"/>
                    <a:pt x="560070" y="31750"/>
                    <a:pt x="561340" y="40640"/>
                  </a:cubicBezTo>
                  <a:cubicBezTo>
                    <a:pt x="562610" y="49530"/>
                    <a:pt x="546100" y="67310"/>
                    <a:pt x="537210" y="68580"/>
                  </a:cubicBezTo>
                  <a:cubicBezTo>
                    <a:pt x="530860" y="69850"/>
                    <a:pt x="519430" y="64770"/>
                    <a:pt x="515620" y="58420"/>
                  </a:cubicBezTo>
                  <a:cubicBezTo>
                    <a:pt x="511810" y="52070"/>
                    <a:pt x="510540" y="34290"/>
                    <a:pt x="515620" y="27940"/>
                  </a:cubicBezTo>
                  <a:cubicBezTo>
                    <a:pt x="520700" y="21590"/>
                    <a:pt x="538480" y="16510"/>
                    <a:pt x="546100" y="19050"/>
                  </a:cubicBezTo>
                  <a:cubicBezTo>
                    <a:pt x="552450" y="21590"/>
                    <a:pt x="560070" y="30480"/>
                    <a:pt x="561340" y="38100"/>
                  </a:cubicBezTo>
                  <a:cubicBezTo>
                    <a:pt x="562610" y="44450"/>
                    <a:pt x="561340" y="54610"/>
                    <a:pt x="554990" y="60960"/>
                  </a:cubicBezTo>
                  <a:cubicBezTo>
                    <a:pt x="543560" y="71120"/>
                    <a:pt x="513080" y="69850"/>
                    <a:pt x="477520" y="73660"/>
                  </a:cubicBezTo>
                  <a:cubicBezTo>
                    <a:pt x="397510" y="83820"/>
                    <a:pt x="156210" y="86360"/>
                    <a:pt x="83820" y="102870"/>
                  </a:cubicBezTo>
                  <a:cubicBezTo>
                    <a:pt x="55880" y="109220"/>
                    <a:pt x="41910" y="125730"/>
                    <a:pt x="26670" y="124460"/>
                  </a:cubicBezTo>
                  <a:cubicBezTo>
                    <a:pt x="16510" y="123190"/>
                    <a:pt x="5080" y="115570"/>
                    <a:pt x="2540" y="107950"/>
                  </a:cubicBezTo>
                  <a:cubicBezTo>
                    <a:pt x="0" y="100330"/>
                    <a:pt x="13970" y="76200"/>
                    <a:pt x="13970" y="762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3922395" y="4699635"/>
            <a:ext cx="404812" cy="141922"/>
            <a:chOff x="0" y="0"/>
            <a:chExt cx="539750" cy="1892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48260"/>
              <a:ext cx="440690" cy="107950"/>
            </a:xfrm>
            <a:custGeom>
              <a:avLst/>
              <a:gdLst/>
              <a:ahLst/>
              <a:cxnLst/>
              <a:rect r="r" b="b" t="t" l="l"/>
              <a:pathLst>
                <a:path h="107950" w="440690">
                  <a:moveTo>
                    <a:pt x="24130" y="39370"/>
                  </a:moveTo>
                  <a:cubicBezTo>
                    <a:pt x="351790" y="29210"/>
                    <a:pt x="419100" y="15240"/>
                    <a:pt x="420370" y="8890"/>
                  </a:cubicBezTo>
                  <a:cubicBezTo>
                    <a:pt x="420370" y="6350"/>
                    <a:pt x="406400" y="2540"/>
                    <a:pt x="406400" y="2540"/>
                  </a:cubicBezTo>
                  <a:cubicBezTo>
                    <a:pt x="406400" y="2540"/>
                    <a:pt x="435610" y="13970"/>
                    <a:pt x="438150" y="22860"/>
                  </a:cubicBezTo>
                  <a:cubicBezTo>
                    <a:pt x="440690" y="29210"/>
                    <a:pt x="435610" y="40640"/>
                    <a:pt x="430530" y="45720"/>
                  </a:cubicBezTo>
                  <a:cubicBezTo>
                    <a:pt x="425450" y="50800"/>
                    <a:pt x="412750" y="54610"/>
                    <a:pt x="405130" y="52070"/>
                  </a:cubicBezTo>
                  <a:cubicBezTo>
                    <a:pt x="397510" y="49530"/>
                    <a:pt x="387350" y="34290"/>
                    <a:pt x="387350" y="25400"/>
                  </a:cubicBezTo>
                  <a:cubicBezTo>
                    <a:pt x="387350" y="17780"/>
                    <a:pt x="393700" y="8890"/>
                    <a:pt x="400050" y="5080"/>
                  </a:cubicBezTo>
                  <a:cubicBezTo>
                    <a:pt x="406400" y="1270"/>
                    <a:pt x="417830" y="0"/>
                    <a:pt x="424180" y="3810"/>
                  </a:cubicBezTo>
                  <a:cubicBezTo>
                    <a:pt x="431800" y="7620"/>
                    <a:pt x="439420" y="24130"/>
                    <a:pt x="438150" y="31750"/>
                  </a:cubicBezTo>
                  <a:cubicBezTo>
                    <a:pt x="438150" y="39370"/>
                    <a:pt x="430530" y="48260"/>
                    <a:pt x="424180" y="50800"/>
                  </a:cubicBezTo>
                  <a:cubicBezTo>
                    <a:pt x="416560" y="53340"/>
                    <a:pt x="398780" y="50800"/>
                    <a:pt x="393700" y="44450"/>
                  </a:cubicBezTo>
                  <a:cubicBezTo>
                    <a:pt x="388620" y="38100"/>
                    <a:pt x="387350" y="20320"/>
                    <a:pt x="392430" y="12700"/>
                  </a:cubicBezTo>
                  <a:cubicBezTo>
                    <a:pt x="396240" y="6350"/>
                    <a:pt x="410210" y="1270"/>
                    <a:pt x="417830" y="2540"/>
                  </a:cubicBezTo>
                  <a:cubicBezTo>
                    <a:pt x="425450" y="3810"/>
                    <a:pt x="435610" y="11430"/>
                    <a:pt x="436880" y="17780"/>
                  </a:cubicBezTo>
                  <a:cubicBezTo>
                    <a:pt x="439420" y="26670"/>
                    <a:pt x="417830" y="45720"/>
                    <a:pt x="420370" y="52070"/>
                  </a:cubicBezTo>
                  <a:cubicBezTo>
                    <a:pt x="421640" y="55880"/>
                    <a:pt x="434340" y="55880"/>
                    <a:pt x="434340" y="58420"/>
                  </a:cubicBezTo>
                  <a:cubicBezTo>
                    <a:pt x="433070" y="64770"/>
                    <a:pt x="356870" y="78740"/>
                    <a:pt x="304800" y="83820"/>
                  </a:cubicBezTo>
                  <a:cubicBezTo>
                    <a:pt x="228600" y="91440"/>
                    <a:pt x="60960" y="107950"/>
                    <a:pt x="21590" y="90170"/>
                  </a:cubicBezTo>
                  <a:cubicBezTo>
                    <a:pt x="7620" y="83820"/>
                    <a:pt x="0" y="72390"/>
                    <a:pt x="0" y="63500"/>
                  </a:cubicBezTo>
                  <a:cubicBezTo>
                    <a:pt x="0" y="54610"/>
                    <a:pt x="24130" y="39370"/>
                    <a:pt x="24130" y="393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4201478" y="4331018"/>
            <a:ext cx="141922" cy="574357"/>
            <a:chOff x="0" y="0"/>
            <a:chExt cx="189230" cy="7658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33020" y="49530"/>
              <a:ext cx="109220" cy="665480"/>
            </a:xfrm>
            <a:custGeom>
              <a:avLst/>
              <a:gdLst/>
              <a:ahLst/>
              <a:cxnLst/>
              <a:rect r="r" b="b" t="t" l="l"/>
              <a:pathLst>
                <a:path h="665480" w="109220">
                  <a:moveTo>
                    <a:pt x="21590" y="45720"/>
                  </a:moveTo>
                  <a:cubicBezTo>
                    <a:pt x="31750" y="2540"/>
                    <a:pt x="49530" y="0"/>
                    <a:pt x="58420" y="6350"/>
                  </a:cubicBezTo>
                  <a:cubicBezTo>
                    <a:pt x="73660" y="17780"/>
                    <a:pt x="77470" y="58420"/>
                    <a:pt x="83820" y="102870"/>
                  </a:cubicBezTo>
                  <a:cubicBezTo>
                    <a:pt x="97790" y="195580"/>
                    <a:pt x="100330" y="445770"/>
                    <a:pt x="100330" y="542290"/>
                  </a:cubicBezTo>
                  <a:cubicBezTo>
                    <a:pt x="100330" y="589280"/>
                    <a:pt x="105410" y="626110"/>
                    <a:pt x="95250" y="646430"/>
                  </a:cubicBezTo>
                  <a:cubicBezTo>
                    <a:pt x="90170" y="656590"/>
                    <a:pt x="81280" y="665480"/>
                    <a:pt x="73660" y="665480"/>
                  </a:cubicBezTo>
                  <a:cubicBezTo>
                    <a:pt x="64770" y="665480"/>
                    <a:pt x="49530" y="656590"/>
                    <a:pt x="45720" y="646430"/>
                  </a:cubicBezTo>
                  <a:cubicBezTo>
                    <a:pt x="40640" y="633730"/>
                    <a:pt x="48260" y="603250"/>
                    <a:pt x="57150" y="591820"/>
                  </a:cubicBezTo>
                  <a:cubicBezTo>
                    <a:pt x="63500" y="582930"/>
                    <a:pt x="76200" y="574040"/>
                    <a:pt x="83820" y="575310"/>
                  </a:cubicBezTo>
                  <a:cubicBezTo>
                    <a:pt x="91440" y="576580"/>
                    <a:pt x="104140" y="589280"/>
                    <a:pt x="105410" y="596900"/>
                  </a:cubicBezTo>
                  <a:cubicBezTo>
                    <a:pt x="106680" y="604520"/>
                    <a:pt x="102870" y="614680"/>
                    <a:pt x="97790" y="619760"/>
                  </a:cubicBezTo>
                  <a:cubicBezTo>
                    <a:pt x="92710" y="624840"/>
                    <a:pt x="81280" y="627380"/>
                    <a:pt x="73660" y="626110"/>
                  </a:cubicBezTo>
                  <a:cubicBezTo>
                    <a:pt x="67310" y="624840"/>
                    <a:pt x="57150" y="617220"/>
                    <a:pt x="55880" y="609600"/>
                  </a:cubicBezTo>
                  <a:cubicBezTo>
                    <a:pt x="53340" y="601980"/>
                    <a:pt x="58420" y="584200"/>
                    <a:pt x="64770" y="580390"/>
                  </a:cubicBezTo>
                  <a:cubicBezTo>
                    <a:pt x="72390" y="575310"/>
                    <a:pt x="95250" y="579120"/>
                    <a:pt x="101600" y="586740"/>
                  </a:cubicBezTo>
                  <a:cubicBezTo>
                    <a:pt x="109220" y="596900"/>
                    <a:pt x="102870" y="632460"/>
                    <a:pt x="95250" y="646430"/>
                  </a:cubicBezTo>
                  <a:cubicBezTo>
                    <a:pt x="90170" y="655320"/>
                    <a:pt x="81280" y="665480"/>
                    <a:pt x="73660" y="665480"/>
                  </a:cubicBezTo>
                  <a:cubicBezTo>
                    <a:pt x="64770" y="665480"/>
                    <a:pt x="52070" y="659130"/>
                    <a:pt x="45720" y="646430"/>
                  </a:cubicBezTo>
                  <a:cubicBezTo>
                    <a:pt x="26670" y="609600"/>
                    <a:pt x="53340" y="472440"/>
                    <a:pt x="49530" y="375920"/>
                  </a:cubicBezTo>
                  <a:cubicBezTo>
                    <a:pt x="45720" y="266700"/>
                    <a:pt x="0" y="72390"/>
                    <a:pt x="17780" y="25400"/>
                  </a:cubicBezTo>
                  <a:cubicBezTo>
                    <a:pt x="22860" y="10160"/>
                    <a:pt x="33020" y="2540"/>
                    <a:pt x="41910" y="1270"/>
                  </a:cubicBezTo>
                  <a:cubicBezTo>
                    <a:pt x="48260" y="0"/>
                    <a:pt x="58420" y="6350"/>
                    <a:pt x="63500" y="11430"/>
                  </a:cubicBezTo>
                  <a:cubicBezTo>
                    <a:pt x="68580" y="17780"/>
                    <a:pt x="72390" y="27940"/>
                    <a:pt x="71120" y="35560"/>
                  </a:cubicBezTo>
                  <a:cubicBezTo>
                    <a:pt x="69850" y="45720"/>
                    <a:pt x="57150" y="64770"/>
                    <a:pt x="48260" y="66040"/>
                  </a:cubicBezTo>
                  <a:cubicBezTo>
                    <a:pt x="40640" y="67310"/>
                    <a:pt x="21590" y="45720"/>
                    <a:pt x="21590" y="457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4207192" y="4273868"/>
            <a:ext cx="774382" cy="168592"/>
            <a:chOff x="0" y="0"/>
            <a:chExt cx="1032510" cy="2247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8260" y="45720"/>
              <a:ext cx="934720" cy="132080"/>
            </a:xfrm>
            <a:custGeom>
              <a:avLst/>
              <a:gdLst/>
              <a:ahLst/>
              <a:cxnLst/>
              <a:rect r="r" b="b" t="t" l="l"/>
              <a:pathLst>
                <a:path h="132080" w="934720">
                  <a:moveTo>
                    <a:pt x="38100" y="58420"/>
                  </a:moveTo>
                  <a:cubicBezTo>
                    <a:pt x="267970" y="86360"/>
                    <a:pt x="643890" y="86360"/>
                    <a:pt x="773430" y="58420"/>
                  </a:cubicBezTo>
                  <a:cubicBezTo>
                    <a:pt x="835660" y="45720"/>
                    <a:pt x="878840" y="0"/>
                    <a:pt x="905510" y="5080"/>
                  </a:cubicBezTo>
                  <a:cubicBezTo>
                    <a:pt x="919480" y="7620"/>
                    <a:pt x="933450" y="20320"/>
                    <a:pt x="933450" y="30480"/>
                  </a:cubicBezTo>
                  <a:cubicBezTo>
                    <a:pt x="933450" y="44450"/>
                    <a:pt x="895350" y="78740"/>
                    <a:pt x="880110" y="85090"/>
                  </a:cubicBezTo>
                  <a:cubicBezTo>
                    <a:pt x="871220" y="88900"/>
                    <a:pt x="862330" y="87630"/>
                    <a:pt x="855980" y="83820"/>
                  </a:cubicBezTo>
                  <a:cubicBezTo>
                    <a:pt x="849630" y="80010"/>
                    <a:pt x="843280" y="71120"/>
                    <a:pt x="843280" y="63500"/>
                  </a:cubicBezTo>
                  <a:cubicBezTo>
                    <a:pt x="843280" y="55880"/>
                    <a:pt x="852170" y="41910"/>
                    <a:pt x="859790" y="38100"/>
                  </a:cubicBezTo>
                  <a:cubicBezTo>
                    <a:pt x="866140" y="35560"/>
                    <a:pt x="878840" y="35560"/>
                    <a:pt x="883920" y="40640"/>
                  </a:cubicBezTo>
                  <a:cubicBezTo>
                    <a:pt x="890270" y="45720"/>
                    <a:pt x="896620" y="63500"/>
                    <a:pt x="892810" y="71120"/>
                  </a:cubicBezTo>
                  <a:cubicBezTo>
                    <a:pt x="889000" y="78740"/>
                    <a:pt x="867410" y="87630"/>
                    <a:pt x="858520" y="85090"/>
                  </a:cubicBezTo>
                  <a:cubicBezTo>
                    <a:pt x="850900" y="82550"/>
                    <a:pt x="842010" y="68580"/>
                    <a:pt x="843280" y="58420"/>
                  </a:cubicBezTo>
                  <a:cubicBezTo>
                    <a:pt x="845820" y="43180"/>
                    <a:pt x="882650" y="8890"/>
                    <a:pt x="899160" y="6350"/>
                  </a:cubicBezTo>
                  <a:cubicBezTo>
                    <a:pt x="910590" y="3810"/>
                    <a:pt x="927100" y="11430"/>
                    <a:pt x="930910" y="19050"/>
                  </a:cubicBezTo>
                  <a:cubicBezTo>
                    <a:pt x="934720" y="26670"/>
                    <a:pt x="930910" y="43180"/>
                    <a:pt x="920750" y="54610"/>
                  </a:cubicBezTo>
                  <a:cubicBezTo>
                    <a:pt x="900430" y="76200"/>
                    <a:pt x="839470" y="95250"/>
                    <a:pt x="774700" y="107950"/>
                  </a:cubicBezTo>
                  <a:cubicBezTo>
                    <a:pt x="655320" y="132080"/>
                    <a:pt x="383540" y="129540"/>
                    <a:pt x="248920" y="128270"/>
                  </a:cubicBezTo>
                  <a:cubicBezTo>
                    <a:pt x="163830" y="127000"/>
                    <a:pt x="82550" y="130810"/>
                    <a:pt x="41910" y="115570"/>
                  </a:cubicBezTo>
                  <a:cubicBezTo>
                    <a:pt x="21590" y="107950"/>
                    <a:pt x="5080" y="96520"/>
                    <a:pt x="2540" y="86360"/>
                  </a:cubicBezTo>
                  <a:cubicBezTo>
                    <a:pt x="0" y="77470"/>
                    <a:pt x="7620" y="64770"/>
                    <a:pt x="13970" y="59690"/>
                  </a:cubicBezTo>
                  <a:cubicBezTo>
                    <a:pt x="20320" y="55880"/>
                    <a:pt x="38100" y="58420"/>
                    <a:pt x="38100" y="584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5071110" y="4220528"/>
            <a:ext cx="483870" cy="126683"/>
            <a:chOff x="0" y="0"/>
            <a:chExt cx="645160" cy="1689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5720" y="33020"/>
              <a:ext cx="549910" cy="100330"/>
            </a:xfrm>
            <a:custGeom>
              <a:avLst/>
              <a:gdLst/>
              <a:ahLst/>
              <a:cxnLst/>
              <a:rect r="r" b="b" t="t" l="l"/>
              <a:pathLst>
                <a:path h="100330" w="549910">
                  <a:moveTo>
                    <a:pt x="40640" y="17780"/>
                  </a:moveTo>
                  <a:cubicBezTo>
                    <a:pt x="184150" y="44450"/>
                    <a:pt x="476250" y="0"/>
                    <a:pt x="527050" y="22860"/>
                  </a:cubicBezTo>
                  <a:cubicBezTo>
                    <a:pt x="541020" y="29210"/>
                    <a:pt x="548640" y="39370"/>
                    <a:pt x="548640" y="48260"/>
                  </a:cubicBezTo>
                  <a:cubicBezTo>
                    <a:pt x="548640" y="55880"/>
                    <a:pt x="539750" y="69850"/>
                    <a:pt x="532130" y="72390"/>
                  </a:cubicBezTo>
                  <a:cubicBezTo>
                    <a:pt x="524510" y="74930"/>
                    <a:pt x="510540" y="71120"/>
                    <a:pt x="505460" y="66040"/>
                  </a:cubicBezTo>
                  <a:cubicBezTo>
                    <a:pt x="500380" y="60960"/>
                    <a:pt x="496570" y="49530"/>
                    <a:pt x="497840" y="43180"/>
                  </a:cubicBezTo>
                  <a:cubicBezTo>
                    <a:pt x="500380" y="35560"/>
                    <a:pt x="513080" y="24130"/>
                    <a:pt x="520700" y="22860"/>
                  </a:cubicBezTo>
                  <a:cubicBezTo>
                    <a:pt x="528320" y="21590"/>
                    <a:pt x="539750" y="26670"/>
                    <a:pt x="543560" y="31750"/>
                  </a:cubicBezTo>
                  <a:cubicBezTo>
                    <a:pt x="547370" y="36830"/>
                    <a:pt x="549910" y="49530"/>
                    <a:pt x="547370" y="55880"/>
                  </a:cubicBezTo>
                  <a:cubicBezTo>
                    <a:pt x="544830" y="63500"/>
                    <a:pt x="530860" y="73660"/>
                    <a:pt x="523240" y="73660"/>
                  </a:cubicBezTo>
                  <a:cubicBezTo>
                    <a:pt x="515620" y="73660"/>
                    <a:pt x="505460" y="68580"/>
                    <a:pt x="501650" y="62230"/>
                  </a:cubicBezTo>
                  <a:cubicBezTo>
                    <a:pt x="497840" y="54610"/>
                    <a:pt x="499110" y="38100"/>
                    <a:pt x="504190" y="31750"/>
                  </a:cubicBezTo>
                  <a:cubicBezTo>
                    <a:pt x="508000" y="25400"/>
                    <a:pt x="519430" y="21590"/>
                    <a:pt x="527050" y="22860"/>
                  </a:cubicBezTo>
                  <a:cubicBezTo>
                    <a:pt x="534670" y="24130"/>
                    <a:pt x="547370" y="35560"/>
                    <a:pt x="548640" y="43180"/>
                  </a:cubicBezTo>
                  <a:cubicBezTo>
                    <a:pt x="549910" y="50800"/>
                    <a:pt x="546100" y="63500"/>
                    <a:pt x="537210" y="69850"/>
                  </a:cubicBezTo>
                  <a:cubicBezTo>
                    <a:pt x="520700" y="82550"/>
                    <a:pt x="478790" y="81280"/>
                    <a:pt x="433070" y="85090"/>
                  </a:cubicBezTo>
                  <a:cubicBezTo>
                    <a:pt x="350520" y="91440"/>
                    <a:pt x="151130" y="100330"/>
                    <a:pt x="78740" y="85090"/>
                  </a:cubicBezTo>
                  <a:cubicBezTo>
                    <a:pt x="44450" y="77470"/>
                    <a:pt x="12700" y="67310"/>
                    <a:pt x="5080" y="52070"/>
                  </a:cubicBezTo>
                  <a:cubicBezTo>
                    <a:pt x="0" y="43180"/>
                    <a:pt x="5080" y="24130"/>
                    <a:pt x="11430" y="19050"/>
                  </a:cubicBezTo>
                  <a:cubicBezTo>
                    <a:pt x="17780" y="13970"/>
                    <a:pt x="40640" y="17780"/>
                    <a:pt x="40640" y="177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5809297" y="4214812"/>
            <a:ext cx="542925" cy="126683"/>
            <a:chOff x="0" y="0"/>
            <a:chExt cx="723900" cy="16891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0800" y="49530"/>
              <a:ext cx="624840" cy="92710"/>
            </a:xfrm>
            <a:custGeom>
              <a:avLst/>
              <a:gdLst/>
              <a:ahLst/>
              <a:cxnLst/>
              <a:rect r="r" b="b" t="t" l="l"/>
              <a:pathLst>
                <a:path h="92710" w="624840">
                  <a:moveTo>
                    <a:pt x="24130" y="17780"/>
                  </a:moveTo>
                  <a:cubicBezTo>
                    <a:pt x="617220" y="8890"/>
                    <a:pt x="622300" y="20320"/>
                    <a:pt x="622300" y="29210"/>
                  </a:cubicBezTo>
                  <a:cubicBezTo>
                    <a:pt x="622300" y="36830"/>
                    <a:pt x="610870" y="48260"/>
                    <a:pt x="603250" y="50800"/>
                  </a:cubicBezTo>
                  <a:cubicBezTo>
                    <a:pt x="595630" y="53340"/>
                    <a:pt x="584200" y="49530"/>
                    <a:pt x="579120" y="44450"/>
                  </a:cubicBezTo>
                  <a:cubicBezTo>
                    <a:pt x="574040" y="39370"/>
                    <a:pt x="570230" y="27940"/>
                    <a:pt x="571500" y="21590"/>
                  </a:cubicBezTo>
                  <a:cubicBezTo>
                    <a:pt x="572770" y="13970"/>
                    <a:pt x="580390" y="5080"/>
                    <a:pt x="586740" y="2540"/>
                  </a:cubicBezTo>
                  <a:cubicBezTo>
                    <a:pt x="593090" y="0"/>
                    <a:pt x="604520" y="1270"/>
                    <a:pt x="610870" y="5080"/>
                  </a:cubicBezTo>
                  <a:cubicBezTo>
                    <a:pt x="617220" y="8890"/>
                    <a:pt x="622300" y="17780"/>
                    <a:pt x="622300" y="25400"/>
                  </a:cubicBezTo>
                  <a:cubicBezTo>
                    <a:pt x="622300" y="33020"/>
                    <a:pt x="612140" y="48260"/>
                    <a:pt x="604520" y="50800"/>
                  </a:cubicBezTo>
                  <a:cubicBezTo>
                    <a:pt x="598170" y="53340"/>
                    <a:pt x="585470" y="50800"/>
                    <a:pt x="580390" y="45720"/>
                  </a:cubicBezTo>
                  <a:cubicBezTo>
                    <a:pt x="575310" y="40640"/>
                    <a:pt x="570230" y="30480"/>
                    <a:pt x="571500" y="24130"/>
                  </a:cubicBezTo>
                  <a:cubicBezTo>
                    <a:pt x="572770" y="16510"/>
                    <a:pt x="584200" y="2540"/>
                    <a:pt x="591820" y="1270"/>
                  </a:cubicBezTo>
                  <a:cubicBezTo>
                    <a:pt x="599440" y="0"/>
                    <a:pt x="612140" y="5080"/>
                    <a:pt x="617220" y="11430"/>
                  </a:cubicBezTo>
                  <a:cubicBezTo>
                    <a:pt x="622300" y="16510"/>
                    <a:pt x="624840" y="29210"/>
                    <a:pt x="621030" y="35560"/>
                  </a:cubicBezTo>
                  <a:cubicBezTo>
                    <a:pt x="613410" y="46990"/>
                    <a:pt x="586740" y="53340"/>
                    <a:pt x="552450" y="59690"/>
                  </a:cubicBezTo>
                  <a:cubicBezTo>
                    <a:pt x="459740" y="76200"/>
                    <a:pt x="85090" y="92710"/>
                    <a:pt x="24130" y="68580"/>
                  </a:cubicBezTo>
                  <a:cubicBezTo>
                    <a:pt x="8890" y="62230"/>
                    <a:pt x="0" y="53340"/>
                    <a:pt x="0" y="45720"/>
                  </a:cubicBezTo>
                  <a:cubicBezTo>
                    <a:pt x="0" y="36830"/>
                    <a:pt x="24130" y="17780"/>
                    <a:pt x="24130" y="177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6539865" y="4218622"/>
            <a:ext cx="464820" cy="124777"/>
            <a:chOff x="0" y="0"/>
            <a:chExt cx="619760" cy="1663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9530" y="40640"/>
              <a:ext cx="520700" cy="85090"/>
            </a:xfrm>
            <a:custGeom>
              <a:avLst/>
              <a:gdLst/>
              <a:ahLst/>
              <a:cxnLst/>
              <a:rect r="r" b="b" t="t" l="l"/>
              <a:pathLst>
                <a:path h="85090" w="520700">
                  <a:moveTo>
                    <a:pt x="27940" y="19050"/>
                  </a:moveTo>
                  <a:cubicBezTo>
                    <a:pt x="398780" y="21590"/>
                    <a:pt x="463550" y="0"/>
                    <a:pt x="492760" y="10160"/>
                  </a:cubicBezTo>
                  <a:cubicBezTo>
                    <a:pt x="506730" y="15240"/>
                    <a:pt x="518160" y="27940"/>
                    <a:pt x="519430" y="36830"/>
                  </a:cubicBezTo>
                  <a:cubicBezTo>
                    <a:pt x="520700" y="43180"/>
                    <a:pt x="514350" y="53340"/>
                    <a:pt x="508000" y="57150"/>
                  </a:cubicBezTo>
                  <a:cubicBezTo>
                    <a:pt x="500380" y="60960"/>
                    <a:pt x="482600" y="59690"/>
                    <a:pt x="476250" y="54610"/>
                  </a:cubicBezTo>
                  <a:cubicBezTo>
                    <a:pt x="471170" y="50800"/>
                    <a:pt x="467360" y="38100"/>
                    <a:pt x="468630" y="31750"/>
                  </a:cubicBezTo>
                  <a:cubicBezTo>
                    <a:pt x="471170" y="24130"/>
                    <a:pt x="485140" y="11430"/>
                    <a:pt x="492760" y="10160"/>
                  </a:cubicBezTo>
                  <a:cubicBezTo>
                    <a:pt x="500380" y="8890"/>
                    <a:pt x="510540" y="15240"/>
                    <a:pt x="514350" y="20320"/>
                  </a:cubicBezTo>
                  <a:cubicBezTo>
                    <a:pt x="518160" y="25400"/>
                    <a:pt x="520700" y="36830"/>
                    <a:pt x="518160" y="43180"/>
                  </a:cubicBezTo>
                  <a:cubicBezTo>
                    <a:pt x="515620" y="49530"/>
                    <a:pt x="508000" y="57150"/>
                    <a:pt x="501650" y="59690"/>
                  </a:cubicBezTo>
                  <a:cubicBezTo>
                    <a:pt x="495300" y="62230"/>
                    <a:pt x="483870" y="59690"/>
                    <a:pt x="478790" y="55880"/>
                  </a:cubicBezTo>
                  <a:cubicBezTo>
                    <a:pt x="473710" y="52070"/>
                    <a:pt x="468630" y="40640"/>
                    <a:pt x="468630" y="34290"/>
                  </a:cubicBezTo>
                  <a:cubicBezTo>
                    <a:pt x="468630" y="26670"/>
                    <a:pt x="474980" y="17780"/>
                    <a:pt x="481330" y="13970"/>
                  </a:cubicBezTo>
                  <a:cubicBezTo>
                    <a:pt x="487680" y="10160"/>
                    <a:pt x="497840" y="10160"/>
                    <a:pt x="504190" y="12700"/>
                  </a:cubicBezTo>
                  <a:cubicBezTo>
                    <a:pt x="510540" y="15240"/>
                    <a:pt x="519430" y="24130"/>
                    <a:pt x="519430" y="31750"/>
                  </a:cubicBezTo>
                  <a:cubicBezTo>
                    <a:pt x="519430" y="40640"/>
                    <a:pt x="510540" y="53340"/>
                    <a:pt x="495300" y="60960"/>
                  </a:cubicBezTo>
                  <a:cubicBezTo>
                    <a:pt x="447040" y="85090"/>
                    <a:pt x="218440" y="76200"/>
                    <a:pt x="132080" y="74930"/>
                  </a:cubicBezTo>
                  <a:cubicBezTo>
                    <a:pt x="83820" y="74930"/>
                    <a:pt x="39370" y="81280"/>
                    <a:pt x="19050" y="68580"/>
                  </a:cubicBezTo>
                  <a:cubicBezTo>
                    <a:pt x="7620" y="62230"/>
                    <a:pt x="0" y="48260"/>
                    <a:pt x="1270" y="39370"/>
                  </a:cubicBezTo>
                  <a:cubicBezTo>
                    <a:pt x="2540" y="31750"/>
                    <a:pt x="27940" y="19050"/>
                    <a:pt x="27940" y="190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7170420" y="4235768"/>
            <a:ext cx="588645" cy="159067"/>
            <a:chOff x="0" y="0"/>
            <a:chExt cx="784860" cy="2120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530" y="49530"/>
              <a:ext cx="687070" cy="130810"/>
            </a:xfrm>
            <a:custGeom>
              <a:avLst/>
              <a:gdLst/>
              <a:ahLst/>
              <a:cxnLst/>
              <a:rect r="r" b="b" t="t" l="l"/>
              <a:pathLst>
                <a:path h="130810" w="687070">
                  <a:moveTo>
                    <a:pt x="22860" y="60960"/>
                  </a:moveTo>
                  <a:cubicBezTo>
                    <a:pt x="674370" y="6350"/>
                    <a:pt x="681990" y="13970"/>
                    <a:pt x="684530" y="21590"/>
                  </a:cubicBezTo>
                  <a:cubicBezTo>
                    <a:pt x="687070" y="29210"/>
                    <a:pt x="679450" y="44450"/>
                    <a:pt x="673100" y="48260"/>
                  </a:cubicBezTo>
                  <a:cubicBezTo>
                    <a:pt x="668020" y="52070"/>
                    <a:pt x="656590" y="52070"/>
                    <a:pt x="650240" y="49530"/>
                  </a:cubicBezTo>
                  <a:cubicBezTo>
                    <a:pt x="643890" y="46990"/>
                    <a:pt x="636270" y="38100"/>
                    <a:pt x="635000" y="31750"/>
                  </a:cubicBezTo>
                  <a:cubicBezTo>
                    <a:pt x="633730" y="25400"/>
                    <a:pt x="635000" y="13970"/>
                    <a:pt x="640080" y="8890"/>
                  </a:cubicBezTo>
                  <a:cubicBezTo>
                    <a:pt x="645160" y="3810"/>
                    <a:pt x="655320" y="0"/>
                    <a:pt x="662940" y="1270"/>
                  </a:cubicBezTo>
                  <a:cubicBezTo>
                    <a:pt x="670560" y="2540"/>
                    <a:pt x="683260" y="15240"/>
                    <a:pt x="684530" y="22860"/>
                  </a:cubicBezTo>
                  <a:cubicBezTo>
                    <a:pt x="685800" y="29210"/>
                    <a:pt x="681990" y="39370"/>
                    <a:pt x="676910" y="44450"/>
                  </a:cubicBezTo>
                  <a:cubicBezTo>
                    <a:pt x="671830" y="49530"/>
                    <a:pt x="659130" y="53340"/>
                    <a:pt x="652780" y="50800"/>
                  </a:cubicBezTo>
                  <a:cubicBezTo>
                    <a:pt x="645160" y="48260"/>
                    <a:pt x="635000" y="34290"/>
                    <a:pt x="633730" y="26670"/>
                  </a:cubicBezTo>
                  <a:cubicBezTo>
                    <a:pt x="632460" y="19050"/>
                    <a:pt x="638810" y="8890"/>
                    <a:pt x="645160" y="5080"/>
                  </a:cubicBezTo>
                  <a:cubicBezTo>
                    <a:pt x="651510" y="1270"/>
                    <a:pt x="662940" y="0"/>
                    <a:pt x="669290" y="2540"/>
                  </a:cubicBezTo>
                  <a:cubicBezTo>
                    <a:pt x="675640" y="5080"/>
                    <a:pt x="683260" y="13970"/>
                    <a:pt x="684530" y="21590"/>
                  </a:cubicBezTo>
                  <a:cubicBezTo>
                    <a:pt x="685800" y="27940"/>
                    <a:pt x="681990" y="38100"/>
                    <a:pt x="676910" y="44450"/>
                  </a:cubicBezTo>
                  <a:cubicBezTo>
                    <a:pt x="671830" y="50800"/>
                    <a:pt x="665480" y="53340"/>
                    <a:pt x="650240" y="57150"/>
                  </a:cubicBezTo>
                  <a:cubicBezTo>
                    <a:pt x="579120" y="76200"/>
                    <a:pt x="100330" y="130810"/>
                    <a:pt x="29210" y="111760"/>
                  </a:cubicBezTo>
                  <a:cubicBezTo>
                    <a:pt x="12700" y="107950"/>
                    <a:pt x="2540" y="100330"/>
                    <a:pt x="1270" y="92710"/>
                  </a:cubicBezTo>
                  <a:cubicBezTo>
                    <a:pt x="0" y="83820"/>
                    <a:pt x="22860" y="60960"/>
                    <a:pt x="22860" y="609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7977188" y="4175760"/>
            <a:ext cx="617220" cy="171450"/>
            <a:chOff x="0" y="0"/>
            <a:chExt cx="822960" cy="228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9530" y="49530"/>
              <a:ext cx="723900" cy="146050"/>
            </a:xfrm>
            <a:custGeom>
              <a:avLst/>
              <a:gdLst/>
              <a:ahLst/>
              <a:cxnLst/>
              <a:rect r="r" b="b" t="t" l="l"/>
              <a:pathLst>
                <a:path h="146050" w="723900">
                  <a:moveTo>
                    <a:pt x="22860" y="77470"/>
                  </a:moveTo>
                  <a:cubicBezTo>
                    <a:pt x="712470" y="7620"/>
                    <a:pt x="722630" y="19050"/>
                    <a:pt x="722630" y="27940"/>
                  </a:cubicBezTo>
                  <a:cubicBezTo>
                    <a:pt x="722630" y="35560"/>
                    <a:pt x="707390" y="50800"/>
                    <a:pt x="698500" y="52070"/>
                  </a:cubicBezTo>
                  <a:cubicBezTo>
                    <a:pt x="690880" y="53340"/>
                    <a:pt x="679450" y="46990"/>
                    <a:pt x="675640" y="40640"/>
                  </a:cubicBezTo>
                  <a:cubicBezTo>
                    <a:pt x="671830" y="33020"/>
                    <a:pt x="673100" y="16510"/>
                    <a:pt x="678180" y="10160"/>
                  </a:cubicBezTo>
                  <a:cubicBezTo>
                    <a:pt x="681990" y="3810"/>
                    <a:pt x="693420" y="0"/>
                    <a:pt x="699770" y="1270"/>
                  </a:cubicBezTo>
                  <a:cubicBezTo>
                    <a:pt x="707390" y="2540"/>
                    <a:pt x="720090" y="15240"/>
                    <a:pt x="722630" y="22860"/>
                  </a:cubicBezTo>
                  <a:cubicBezTo>
                    <a:pt x="723900" y="30480"/>
                    <a:pt x="720090" y="40640"/>
                    <a:pt x="715010" y="45720"/>
                  </a:cubicBezTo>
                  <a:cubicBezTo>
                    <a:pt x="709930" y="50800"/>
                    <a:pt x="698500" y="53340"/>
                    <a:pt x="690880" y="52070"/>
                  </a:cubicBezTo>
                  <a:cubicBezTo>
                    <a:pt x="684530" y="50800"/>
                    <a:pt x="674370" y="43180"/>
                    <a:pt x="673100" y="35560"/>
                  </a:cubicBezTo>
                  <a:cubicBezTo>
                    <a:pt x="670560" y="27940"/>
                    <a:pt x="675640" y="11430"/>
                    <a:pt x="681990" y="6350"/>
                  </a:cubicBezTo>
                  <a:cubicBezTo>
                    <a:pt x="688340" y="1270"/>
                    <a:pt x="706120" y="2540"/>
                    <a:pt x="712470" y="6350"/>
                  </a:cubicBezTo>
                  <a:cubicBezTo>
                    <a:pt x="718820" y="10160"/>
                    <a:pt x="723900" y="21590"/>
                    <a:pt x="722630" y="27940"/>
                  </a:cubicBezTo>
                  <a:cubicBezTo>
                    <a:pt x="720090" y="38100"/>
                    <a:pt x="706120" y="45720"/>
                    <a:pt x="684530" y="54610"/>
                  </a:cubicBezTo>
                  <a:cubicBezTo>
                    <a:pt x="600710" y="86360"/>
                    <a:pt x="102870" y="146050"/>
                    <a:pt x="29210" y="128270"/>
                  </a:cubicBezTo>
                  <a:cubicBezTo>
                    <a:pt x="12700" y="124460"/>
                    <a:pt x="2540" y="116840"/>
                    <a:pt x="1270" y="109220"/>
                  </a:cubicBezTo>
                  <a:cubicBezTo>
                    <a:pt x="0" y="100330"/>
                    <a:pt x="22860" y="77470"/>
                    <a:pt x="22860" y="774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8957310" y="4075747"/>
            <a:ext cx="584835" cy="183833"/>
            <a:chOff x="0" y="0"/>
            <a:chExt cx="779780" cy="24511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9530" y="49530"/>
              <a:ext cx="680720" cy="153670"/>
            </a:xfrm>
            <a:custGeom>
              <a:avLst/>
              <a:gdLst/>
              <a:ahLst/>
              <a:cxnLst/>
              <a:rect r="r" b="b" t="t" l="l"/>
              <a:pathLst>
                <a:path h="153670" w="680720">
                  <a:moveTo>
                    <a:pt x="46990" y="142240"/>
                  </a:moveTo>
                  <a:cubicBezTo>
                    <a:pt x="10160" y="140970"/>
                    <a:pt x="1270" y="133350"/>
                    <a:pt x="1270" y="125730"/>
                  </a:cubicBezTo>
                  <a:cubicBezTo>
                    <a:pt x="0" y="116840"/>
                    <a:pt x="10160" y="100330"/>
                    <a:pt x="22860" y="93980"/>
                  </a:cubicBezTo>
                  <a:cubicBezTo>
                    <a:pt x="44450" y="82550"/>
                    <a:pt x="86360" y="96520"/>
                    <a:pt x="138430" y="92710"/>
                  </a:cubicBezTo>
                  <a:cubicBezTo>
                    <a:pt x="243840" y="86360"/>
                    <a:pt x="556260" y="67310"/>
                    <a:pt x="621030" y="35560"/>
                  </a:cubicBezTo>
                  <a:cubicBezTo>
                    <a:pt x="641350" y="25400"/>
                    <a:pt x="643890" y="1270"/>
                    <a:pt x="654050" y="1270"/>
                  </a:cubicBezTo>
                  <a:cubicBezTo>
                    <a:pt x="662940" y="1270"/>
                    <a:pt x="679450" y="19050"/>
                    <a:pt x="679450" y="27940"/>
                  </a:cubicBezTo>
                  <a:cubicBezTo>
                    <a:pt x="679450" y="35560"/>
                    <a:pt x="666750" y="49530"/>
                    <a:pt x="659130" y="50800"/>
                  </a:cubicBezTo>
                  <a:cubicBezTo>
                    <a:pt x="651510" y="52070"/>
                    <a:pt x="635000" y="44450"/>
                    <a:pt x="631190" y="38100"/>
                  </a:cubicBezTo>
                  <a:cubicBezTo>
                    <a:pt x="627380" y="31750"/>
                    <a:pt x="627380" y="20320"/>
                    <a:pt x="631190" y="13970"/>
                  </a:cubicBezTo>
                  <a:cubicBezTo>
                    <a:pt x="636270" y="7620"/>
                    <a:pt x="652780" y="0"/>
                    <a:pt x="660400" y="1270"/>
                  </a:cubicBezTo>
                  <a:cubicBezTo>
                    <a:pt x="668020" y="2540"/>
                    <a:pt x="675640" y="10160"/>
                    <a:pt x="678180" y="16510"/>
                  </a:cubicBezTo>
                  <a:cubicBezTo>
                    <a:pt x="680720" y="22860"/>
                    <a:pt x="678180" y="31750"/>
                    <a:pt x="674370" y="40640"/>
                  </a:cubicBezTo>
                  <a:cubicBezTo>
                    <a:pt x="668020" y="53340"/>
                    <a:pt x="657860" y="69850"/>
                    <a:pt x="633730" y="82550"/>
                  </a:cubicBezTo>
                  <a:cubicBezTo>
                    <a:pt x="560070" y="119380"/>
                    <a:pt x="212090" y="139700"/>
                    <a:pt x="109220" y="144780"/>
                  </a:cubicBezTo>
                  <a:cubicBezTo>
                    <a:pt x="66040" y="147320"/>
                    <a:pt x="35560" y="153670"/>
                    <a:pt x="17780" y="143510"/>
                  </a:cubicBezTo>
                  <a:cubicBezTo>
                    <a:pt x="7620" y="137160"/>
                    <a:pt x="0" y="121920"/>
                    <a:pt x="1270" y="113030"/>
                  </a:cubicBezTo>
                  <a:cubicBezTo>
                    <a:pt x="2540" y="104140"/>
                    <a:pt x="16510" y="95250"/>
                    <a:pt x="26670" y="92710"/>
                  </a:cubicBezTo>
                  <a:cubicBezTo>
                    <a:pt x="38100" y="90170"/>
                    <a:pt x="60960" y="96520"/>
                    <a:pt x="66040" y="104140"/>
                  </a:cubicBezTo>
                  <a:cubicBezTo>
                    <a:pt x="69850" y="110490"/>
                    <a:pt x="69850" y="121920"/>
                    <a:pt x="66040" y="128270"/>
                  </a:cubicBezTo>
                  <a:cubicBezTo>
                    <a:pt x="62230" y="134620"/>
                    <a:pt x="46990" y="142240"/>
                    <a:pt x="46990" y="1422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5338762" y="7394257"/>
            <a:ext cx="468630" cy="553402"/>
            <a:chOff x="0" y="0"/>
            <a:chExt cx="624840" cy="73787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0800" y="48260"/>
              <a:ext cx="524510" cy="640080"/>
            </a:xfrm>
            <a:custGeom>
              <a:avLst/>
              <a:gdLst/>
              <a:ahLst/>
              <a:cxnLst/>
              <a:rect r="r" b="b" t="t" l="l"/>
              <a:pathLst>
                <a:path h="640080" w="524510">
                  <a:moveTo>
                    <a:pt x="462280" y="46990"/>
                  </a:moveTo>
                  <a:cubicBezTo>
                    <a:pt x="495300" y="0"/>
                    <a:pt x="505460" y="1270"/>
                    <a:pt x="511810" y="5080"/>
                  </a:cubicBezTo>
                  <a:cubicBezTo>
                    <a:pt x="518160" y="8890"/>
                    <a:pt x="523240" y="16510"/>
                    <a:pt x="523240" y="25400"/>
                  </a:cubicBezTo>
                  <a:cubicBezTo>
                    <a:pt x="523240" y="44450"/>
                    <a:pt x="499110" y="76200"/>
                    <a:pt x="474980" y="110490"/>
                  </a:cubicBezTo>
                  <a:cubicBezTo>
                    <a:pt x="430530" y="172720"/>
                    <a:pt x="331470" y="269240"/>
                    <a:pt x="262890" y="351790"/>
                  </a:cubicBezTo>
                  <a:cubicBezTo>
                    <a:pt x="194310" y="435610"/>
                    <a:pt x="111760" y="570230"/>
                    <a:pt x="66040" y="610870"/>
                  </a:cubicBezTo>
                  <a:cubicBezTo>
                    <a:pt x="46990" y="627380"/>
                    <a:pt x="31750" y="640080"/>
                    <a:pt x="20320" y="638810"/>
                  </a:cubicBezTo>
                  <a:cubicBezTo>
                    <a:pt x="12700" y="638810"/>
                    <a:pt x="5080" y="629920"/>
                    <a:pt x="2540" y="623570"/>
                  </a:cubicBezTo>
                  <a:cubicBezTo>
                    <a:pt x="0" y="617220"/>
                    <a:pt x="1270" y="604520"/>
                    <a:pt x="5080" y="599440"/>
                  </a:cubicBezTo>
                  <a:cubicBezTo>
                    <a:pt x="10160" y="593090"/>
                    <a:pt x="22860" y="588010"/>
                    <a:pt x="30480" y="589280"/>
                  </a:cubicBezTo>
                  <a:cubicBezTo>
                    <a:pt x="38100" y="590550"/>
                    <a:pt x="46990" y="596900"/>
                    <a:pt x="49530" y="603250"/>
                  </a:cubicBezTo>
                  <a:cubicBezTo>
                    <a:pt x="52070" y="610870"/>
                    <a:pt x="48260" y="628650"/>
                    <a:pt x="41910" y="633730"/>
                  </a:cubicBezTo>
                  <a:cubicBezTo>
                    <a:pt x="35560" y="638810"/>
                    <a:pt x="19050" y="638810"/>
                    <a:pt x="11430" y="635000"/>
                  </a:cubicBezTo>
                  <a:cubicBezTo>
                    <a:pt x="5080" y="631190"/>
                    <a:pt x="0" y="621030"/>
                    <a:pt x="0" y="613410"/>
                  </a:cubicBezTo>
                  <a:cubicBezTo>
                    <a:pt x="0" y="607060"/>
                    <a:pt x="5080" y="596900"/>
                    <a:pt x="11430" y="593090"/>
                  </a:cubicBezTo>
                  <a:cubicBezTo>
                    <a:pt x="17780" y="589280"/>
                    <a:pt x="29210" y="588010"/>
                    <a:pt x="35560" y="590550"/>
                  </a:cubicBezTo>
                  <a:cubicBezTo>
                    <a:pt x="41910" y="593090"/>
                    <a:pt x="49530" y="601980"/>
                    <a:pt x="50800" y="608330"/>
                  </a:cubicBezTo>
                  <a:cubicBezTo>
                    <a:pt x="52070" y="614680"/>
                    <a:pt x="49530" y="626110"/>
                    <a:pt x="44450" y="631190"/>
                  </a:cubicBezTo>
                  <a:cubicBezTo>
                    <a:pt x="39370" y="636270"/>
                    <a:pt x="27940" y="640080"/>
                    <a:pt x="20320" y="638810"/>
                  </a:cubicBezTo>
                  <a:cubicBezTo>
                    <a:pt x="13970" y="637540"/>
                    <a:pt x="5080" y="629920"/>
                    <a:pt x="2540" y="623570"/>
                  </a:cubicBezTo>
                  <a:cubicBezTo>
                    <a:pt x="0" y="617220"/>
                    <a:pt x="0" y="612140"/>
                    <a:pt x="5080" y="599440"/>
                  </a:cubicBezTo>
                  <a:cubicBezTo>
                    <a:pt x="33020" y="530860"/>
                    <a:pt x="421640" y="41910"/>
                    <a:pt x="482600" y="6350"/>
                  </a:cubicBezTo>
                  <a:cubicBezTo>
                    <a:pt x="492760" y="0"/>
                    <a:pt x="499110" y="0"/>
                    <a:pt x="505460" y="2540"/>
                  </a:cubicBezTo>
                  <a:cubicBezTo>
                    <a:pt x="511810" y="5080"/>
                    <a:pt x="520700" y="12700"/>
                    <a:pt x="521970" y="20320"/>
                  </a:cubicBezTo>
                  <a:cubicBezTo>
                    <a:pt x="524510" y="31750"/>
                    <a:pt x="516890" y="62230"/>
                    <a:pt x="506730" y="71120"/>
                  </a:cubicBezTo>
                  <a:cubicBezTo>
                    <a:pt x="499110" y="78740"/>
                    <a:pt x="481330" y="82550"/>
                    <a:pt x="473710" y="78740"/>
                  </a:cubicBezTo>
                  <a:cubicBezTo>
                    <a:pt x="466090" y="74930"/>
                    <a:pt x="462280" y="46990"/>
                    <a:pt x="462280" y="469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5381625" y="7497128"/>
            <a:ext cx="347662" cy="421957"/>
            <a:chOff x="0" y="0"/>
            <a:chExt cx="463550" cy="56261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8260" y="46990"/>
              <a:ext cx="368300" cy="468630"/>
            </a:xfrm>
            <a:custGeom>
              <a:avLst/>
              <a:gdLst/>
              <a:ahLst/>
              <a:cxnLst/>
              <a:rect r="r" b="b" t="t" l="l"/>
              <a:pathLst>
                <a:path h="468630" w="368300">
                  <a:moveTo>
                    <a:pt x="49530" y="52070"/>
                  </a:moveTo>
                  <a:cubicBezTo>
                    <a:pt x="344170" y="370840"/>
                    <a:pt x="346710" y="374650"/>
                    <a:pt x="351790" y="388620"/>
                  </a:cubicBezTo>
                  <a:cubicBezTo>
                    <a:pt x="358140" y="406400"/>
                    <a:pt x="368300" y="439420"/>
                    <a:pt x="364490" y="452120"/>
                  </a:cubicBezTo>
                  <a:cubicBezTo>
                    <a:pt x="363220" y="458470"/>
                    <a:pt x="359410" y="461010"/>
                    <a:pt x="354330" y="463550"/>
                  </a:cubicBezTo>
                  <a:cubicBezTo>
                    <a:pt x="347980" y="466090"/>
                    <a:pt x="336550" y="468630"/>
                    <a:pt x="330200" y="464820"/>
                  </a:cubicBezTo>
                  <a:cubicBezTo>
                    <a:pt x="322580" y="461010"/>
                    <a:pt x="314960" y="444500"/>
                    <a:pt x="316230" y="436880"/>
                  </a:cubicBezTo>
                  <a:cubicBezTo>
                    <a:pt x="317500" y="429260"/>
                    <a:pt x="331470" y="417830"/>
                    <a:pt x="339090" y="416560"/>
                  </a:cubicBezTo>
                  <a:cubicBezTo>
                    <a:pt x="345440" y="415290"/>
                    <a:pt x="356870" y="419100"/>
                    <a:pt x="360680" y="425450"/>
                  </a:cubicBezTo>
                  <a:cubicBezTo>
                    <a:pt x="365760" y="431800"/>
                    <a:pt x="367030" y="450850"/>
                    <a:pt x="361950" y="457200"/>
                  </a:cubicBezTo>
                  <a:cubicBezTo>
                    <a:pt x="356870" y="463550"/>
                    <a:pt x="334010" y="467360"/>
                    <a:pt x="325120" y="462280"/>
                  </a:cubicBezTo>
                  <a:cubicBezTo>
                    <a:pt x="314960" y="455930"/>
                    <a:pt x="317500" y="431800"/>
                    <a:pt x="308610" y="414020"/>
                  </a:cubicBezTo>
                  <a:cubicBezTo>
                    <a:pt x="294640" y="387350"/>
                    <a:pt x="269240" y="355600"/>
                    <a:pt x="238760" y="320040"/>
                  </a:cubicBezTo>
                  <a:cubicBezTo>
                    <a:pt x="190500" y="264160"/>
                    <a:pt x="78740" y="176530"/>
                    <a:pt x="40640" y="120650"/>
                  </a:cubicBezTo>
                  <a:cubicBezTo>
                    <a:pt x="19050" y="88900"/>
                    <a:pt x="0" y="55880"/>
                    <a:pt x="2540" y="35560"/>
                  </a:cubicBezTo>
                  <a:cubicBezTo>
                    <a:pt x="3810" y="21590"/>
                    <a:pt x="17780" y="10160"/>
                    <a:pt x="27940" y="5080"/>
                  </a:cubicBezTo>
                  <a:cubicBezTo>
                    <a:pt x="35560" y="1270"/>
                    <a:pt x="46990" y="0"/>
                    <a:pt x="53340" y="3810"/>
                  </a:cubicBezTo>
                  <a:cubicBezTo>
                    <a:pt x="60960" y="7620"/>
                    <a:pt x="72390" y="24130"/>
                    <a:pt x="71120" y="33020"/>
                  </a:cubicBezTo>
                  <a:cubicBezTo>
                    <a:pt x="69850" y="40640"/>
                    <a:pt x="49530" y="52070"/>
                    <a:pt x="49530" y="520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5761672" y="7443788"/>
            <a:ext cx="539115" cy="561022"/>
            <a:chOff x="0" y="0"/>
            <a:chExt cx="718820" cy="74803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8260" y="50800"/>
              <a:ext cx="621030" cy="652780"/>
            </a:xfrm>
            <a:custGeom>
              <a:avLst/>
              <a:gdLst/>
              <a:ahLst/>
              <a:cxnLst/>
              <a:rect r="r" b="b" t="t" l="l"/>
              <a:pathLst>
                <a:path h="652780" w="621030">
                  <a:moveTo>
                    <a:pt x="246380" y="200660"/>
                  </a:moveTo>
                  <a:cubicBezTo>
                    <a:pt x="151130" y="116840"/>
                    <a:pt x="149860" y="100330"/>
                    <a:pt x="157480" y="85090"/>
                  </a:cubicBezTo>
                  <a:cubicBezTo>
                    <a:pt x="168910" y="62230"/>
                    <a:pt x="212090" y="34290"/>
                    <a:pt x="242570" y="20320"/>
                  </a:cubicBezTo>
                  <a:cubicBezTo>
                    <a:pt x="271780" y="6350"/>
                    <a:pt x="307340" y="0"/>
                    <a:pt x="339090" y="0"/>
                  </a:cubicBezTo>
                  <a:cubicBezTo>
                    <a:pt x="369570" y="0"/>
                    <a:pt x="405130" y="5080"/>
                    <a:pt x="429260" y="16510"/>
                  </a:cubicBezTo>
                  <a:cubicBezTo>
                    <a:pt x="449580" y="26670"/>
                    <a:pt x="467360" y="43180"/>
                    <a:pt x="480060" y="59690"/>
                  </a:cubicBezTo>
                  <a:cubicBezTo>
                    <a:pt x="492760" y="76200"/>
                    <a:pt x="505460" y="95250"/>
                    <a:pt x="508000" y="115570"/>
                  </a:cubicBezTo>
                  <a:cubicBezTo>
                    <a:pt x="511810" y="137160"/>
                    <a:pt x="506730" y="162560"/>
                    <a:pt x="496570" y="185420"/>
                  </a:cubicBezTo>
                  <a:cubicBezTo>
                    <a:pt x="485140" y="212090"/>
                    <a:pt x="466090" y="232410"/>
                    <a:pt x="435610" y="264160"/>
                  </a:cubicBezTo>
                  <a:cubicBezTo>
                    <a:pt x="374650" y="327660"/>
                    <a:pt x="193040" y="455930"/>
                    <a:pt x="127000" y="523240"/>
                  </a:cubicBezTo>
                  <a:cubicBezTo>
                    <a:pt x="91440" y="558800"/>
                    <a:pt x="44450" y="599440"/>
                    <a:pt x="53340" y="614680"/>
                  </a:cubicBezTo>
                  <a:cubicBezTo>
                    <a:pt x="72390" y="646430"/>
                    <a:pt x="462280" y="519430"/>
                    <a:pt x="547370" y="510540"/>
                  </a:cubicBezTo>
                  <a:cubicBezTo>
                    <a:pt x="576580" y="508000"/>
                    <a:pt x="596900" y="501650"/>
                    <a:pt x="607060" y="510540"/>
                  </a:cubicBezTo>
                  <a:cubicBezTo>
                    <a:pt x="615950" y="518160"/>
                    <a:pt x="618490" y="541020"/>
                    <a:pt x="613410" y="548640"/>
                  </a:cubicBezTo>
                  <a:cubicBezTo>
                    <a:pt x="609600" y="554990"/>
                    <a:pt x="596900" y="558800"/>
                    <a:pt x="589280" y="557530"/>
                  </a:cubicBezTo>
                  <a:cubicBezTo>
                    <a:pt x="581660" y="556260"/>
                    <a:pt x="572770" y="548640"/>
                    <a:pt x="570230" y="542290"/>
                  </a:cubicBezTo>
                  <a:cubicBezTo>
                    <a:pt x="567690" y="535940"/>
                    <a:pt x="568960" y="524510"/>
                    <a:pt x="572770" y="518160"/>
                  </a:cubicBezTo>
                  <a:cubicBezTo>
                    <a:pt x="576580" y="511810"/>
                    <a:pt x="586740" y="505460"/>
                    <a:pt x="593090" y="506730"/>
                  </a:cubicBezTo>
                  <a:cubicBezTo>
                    <a:pt x="601980" y="508000"/>
                    <a:pt x="618490" y="524510"/>
                    <a:pt x="619760" y="533400"/>
                  </a:cubicBezTo>
                  <a:cubicBezTo>
                    <a:pt x="621030" y="539750"/>
                    <a:pt x="613410" y="549910"/>
                    <a:pt x="607060" y="553720"/>
                  </a:cubicBezTo>
                  <a:cubicBezTo>
                    <a:pt x="600710" y="557530"/>
                    <a:pt x="590550" y="558800"/>
                    <a:pt x="584200" y="556260"/>
                  </a:cubicBezTo>
                  <a:cubicBezTo>
                    <a:pt x="577850" y="553720"/>
                    <a:pt x="570230" y="544830"/>
                    <a:pt x="568960" y="537210"/>
                  </a:cubicBezTo>
                  <a:cubicBezTo>
                    <a:pt x="567690" y="530860"/>
                    <a:pt x="570230" y="519430"/>
                    <a:pt x="575310" y="514350"/>
                  </a:cubicBezTo>
                  <a:cubicBezTo>
                    <a:pt x="580390" y="509270"/>
                    <a:pt x="594360" y="505460"/>
                    <a:pt x="601980" y="508000"/>
                  </a:cubicBezTo>
                  <a:cubicBezTo>
                    <a:pt x="608330" y="510540"/>
                    <a:pt x="615950" y="518160"/>
                    <a:pt x="618490" y="524510"/>
                  </a:cubicBezTo>
                  <a:cubicBezTo>
                    <a:pt x="621030" y="530860"/>
                    <a:pt x="618490" y="542290"/>
                    <a:pt x="613410" y="548640"/>
                  </a:cubicBezTo>
                  <a:cubicBezTo>
                    <a:pt x="607060" y="556260"/>
                    <a:pt x="593090" y="562610"/>
                    <a:pt x="580390" y="565150"/>
                  </a:cubicBezTo>
                  <a:cubicBezTo>
                    <a:pt x="563880" y="568960"/>
                    <a:pt x="548640" y="562610"/>
                    <a:pt x="520700" y="565150"/>
                  </a:cubicBezTo>
                  <a:cubicBezTo>
                    <a:pt x="448310" y="572770"/>
                    <a:pt x="236220" y="640080"/>
                    <a:pt x="143510" y="646430"/>
                  </a:cubicBezTo>
                  <a:cubicBezTo>
                    <a:pt x="88900" y="650240"/>
                    <a:pt x="34290" y="652780"/>
                    <a:pt x="13970" y="637540"/>
                  </a:cubicBezTo>
                  <a:cubicBezTo>
                    <a:pt x="3810" y="628650"/>
                    <a:pt x="0" y="615950"/>
                    <a:pt x="2540" y="601980"/>
                  </a:cubicBezTo>
                  <a:cubicBezTo>
                    <a:pt x="7620" y="572770"/>
                    <a:pt x="50800" y="528320"/>
                    <a:pt x="92710" y="485140"/>
                  </a:cubicBezTo>
                  <a:cubicBezTo>
                    <a:pt x="162560" y="412750"/>
                    <a:pt x="339090" y="294640"/>
                    <a:pt x="398780" y="229870"/>
                  </a:cubicBezTo>
                  <a:cubicBezTo>
                    <a:pt x="429260" y="196850"/>
                    <a:pt x="450850" y="168910"/>
                    <a:pt x="457200" y="146050"/>
                  </a:cubicBezTo>
                  <a:cubicBezTo>
                    <a:pt x="461010" y="133350"/>
                    <a:pt x="458470" y="123190"/>
                    <a:pt x="454660" y="113030"/>
                  </a:cubicBezTo>
                  <a:cubicBezTo>
                    <a:pt x="449580" y="100330"/>
                    <a:pt x="439420" y="86360"/>
                    <a:pt x="427990" y="76200"/>
                  </a:cubicBezTo>
                  <a:cubicBezTo>
                    <a:pt x="416560" y="66040"/>
                    <a:pt x="405130" y="57150"/>
                    <a:pt x="388620" y="53340"/>
                  </a:cubicBezTo>
                  <a:cubicBezTo>
                    <a:pt x="364490" y="46990"/>
                    <a:pt x="321310" y="52070"/>
                    <a:pt x="292100" y="58420"/>
                  </a:cubicBezTo>
                  <a:cubicBezTo>
                    <a:pt x="266700" y="64770"/>
                    <a:pt x="237490" y="74930"/>
                    <a:pt x="223520" y="87630"/>
                  </a:cubicBezTo>
                  <a:cubicBezTo>
                    <a:pt x="214630" y="95250"/>
                    <a:pt x="204470" y="105410"/>
                    <a:pt x="207010" y="114300"/>
                  </a:cubicBezTo>
                  <a:cubicBezTo>
                    <a:pt x="210820" y="129540"/>
                    <a:pt x="271780" y="146050"/>
                    <a:pt x="279400" y="163830"/>
                  </a:cubicBezTo>
                  <a:cubicBezTo>
                    <a:pt x="284480" y="175260"/>
                    <a:pt x="281940" y="191770"/>
                    <a:pt x="275590" y="198120"/>
                  </a:cubicBezTo>
                  <a:cubicBezTo>
                    <a:pt x="270510" y="203200"/>
                    <a:pt x="246380" y="200660"/>
                    <a:pt x="246380" y="2006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6503670" y="7322820"/>
            <a:ext cx="1127760" cy="544830"/>
            <a:chOff x="0" y="0"/>
            <a:chExt cx="1503680" cy="72644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8260" y="50800"/>
              <a:ext cx="1405890" cy="627380"/>
            </a:xfrm>
            <a:custGeom>
              <a:avLst/>
              <a:gdLst/>
              <a:ahLst/>
              <a:cxnLst/>
              <a:rect r="r" b="b" t="t" l="l"/>
              <a:pathLst>
                <a:path h="627380" w="1405890">
                  <a:moveTo>
                    <a:pt x="233680" y="294640"/>
                  </a:moveTo>
                  <a:cubicBezTo>
                    <a:pt x="229870" y="265430"/>
                    <a:pt x="217170" y="260350"/>
                    <a:pt x="208280" y="261620"/>
                  </a:cubicBezTo>
                  <a:cubicBezTo>
                    <a:pt x="195580" y="262890"/>
                    <a:pt x="180340" y="273050"/>
                    <a:pt x="163830" y="288290"/>
                  </a:cubicBezTo>
                  <a:cubicBezTo>
                    <a:pt x="134620" y="314960"/>
                    <a:pt x="78740" y="383540"/>
                    <a:pt x="62230" y="425450"/>
                  </a:cubicBezTo>
                  <a:cubicBezTo>
                    <a:pt x="50800" y="455930"/>
                    <a:pt x="48260" y="490220"/>
                    <a:pt x="53340" y="510540"/>
                  </a:cubicBezTo>
                  <a:cubicBezTo>
                    <a:pt x="57150" y="524510"/>
                    <a:pt x="64770" y="533400"/>
                    <a:pt x="74930" y="542290"/>
                  </a:cubicBezTo>
                  <a:cubicBezTo>
                    <a:pt x="86360" y="552450"/>
                    <a:pt x="101600" y="560070"/>
                    <a:pt x="121920" y="565150"/>
                  </a:cubicBezTo>
                  <a:cubicBezTo>
                    <a:pt x="154940" y="574040"/>
                    <a:pt x="219710" y="576580"/>
                    <a:pt x="260350" y="570230"/>
                  </a:cubicBezTo>
                  <a:cubicBezTo>
                    <a:pt x="294640" y="565150"/>
                    <a:pt x="330200" y="556260"/>
                    <a:pt x="353060" y="535940"/>
                  </a:cubicBezTo>
                  <a:cubicBezTo>
                    <a:pt x="377190" y="515620"/>
                    <a:pt x="391160" y="481330"/>
                    <a:pt x="401320" y="447040"/>
                  </a:cubicBezTo>
                  <a:cubicBezTo>
                    <a:pt x="414020" y="407670"/>
                    <a:pt x="403860" y="334010"/>
                    <a:pt x="416560" y="308610"/>
                  </a:cubicBezTo>
                  <a:cubicBezTo>
                    <a:pt x="422910" y="295910"/>
                    <a:pt x="433070" y="285750"/>
                    <a:pt x="440690" y="285750"/>
                  </a:cubicBezTo>
                  <a:cubicBezTo>
                    <a:pt x="449580" y="285750"/>
                    <a:pt x="462280" y="295910"/>
                    <a:pt x="466090" y="308610"/>
                  </a:cubicBezTo>
                  <a:cubicBezTo>
                    <a:pt x="474980" y="334010"/>
                    <a:pt x="441960" y="407670"/>
                    <a:pt x="443230" y="445770"/>
                  </a:cubicBezTo>
                  <a:cubicBezTo>
                    <a:pt x="444500" y="472440"/>
                    <a:pt x="448310" y="501650"/>
                    <a:pt x="458470" y="515620"/>
                  </a:cubicBezTo>
                  <a:cubicBezTo>
                    <a:pt x="466090" y="525780"/>
                    <a:pt x="476250" y="530860"/>
                    <a:pt x="487680" y="533400"/>
                  </a:cubicBezTo>
                  <a:cubicBezTo>
                    <a:pt x="500380" y="535940"/>
                    <a:pt x="514350" y="535940"/>
                    <a:pt x="529590" y="530860"/>
                  </a:cubicBezTo>
                  <a:cubicBezTo>
                    <a:pt x="549910" y="524510"/>
                    <a:pt x="580390" y="506730"/>
                    <a:pt x="598170" y="488950"/>
                  </a:cubicBezTo>
                  <a:cubicBezTo>
                    <a:pt x="614680" y="471170"/>
                    <a:pt x="627380" y="449580"/>
                    <a:pt x="635000" y="424180"/>
                  </a:cubicBezTo>
                  <a:cubicBezTo>
                    <a:pt x="642620" y="394970"/>
                    <a:pt x="626110" y="337820"/>
                    <a:pt x="638810" y="323850"/>
                  </a:cubicBezTo>
                  <a:cubicBezTo>
                    <a:pt x="646430" y="314960"/>
                    <a:pt x="670560" y="312420"/>
                    <a:pt x="676910" y="320040"/>
                  </a:cubicBezTo>
                  <a:cubicBezTo>
                    <a:pt x="688340" y="331470"/>
                    <a:pt x="654050" y="397510"/>
                    <a:pt x="657860" y="427990"/>
                  </a:cubicBezTo>
                  <a:cubicBezTo>
                    <a:pt x="661670" y="453390"/>
                    <a:pt x="675640" y="483870"/>
                    <a:pt x="688340" y="494030"/>
                  </a:cubicBezTo>
                  <a:cubicBezTo>
                    <a:pt x="697230" y="500380"/>
                    <a:pt x="706120" y="502920"/>
                    <a:pt x="717550" y="500380"/>
                  </a:cubicBezTo>
                  <a:cubicBezTo>
                    <a:pt x="737870" y="495300"/>
                    <a:pt x="772160" y="467360"/>
                    <a:pt x="796290" y="439420"/>
                  </a:cubicBezTo>
                  <a:cubicBezTo>
                    <a:pt x="829310" y="401320"/>
                    <a:pt x="869950" y="327660"/>
                    <a:pt x="885190" y="280670"/>
                  </a:cubicBezTo>
                  <a:cubicBezTo>
                    <a:pt x="895350" y="246380"/>
                    <a:pt x="895350" y="222250"/>
                    <a:pt x="894080" y="186690"/>
                  </a:cubicBezTo>
                  <a:cubicBezTo>
                    <a:pt x="891540" y="138430"/>
                    <a:pt x="853440" y="48260"/>
                    <a:pt x="863600" y="20320"/>
                  </a:cubicBezTo>
                  <a:cubicBezTo>
                    <a:pt x="868680" y="7620"/>
                    <a:pt x="881380" y="0"/>
                    <a:pt x="890270" y="0"/>
                  </a:cubicBezTo>
                  <a:cubicBezTo>
                    <a:pt x="897890" y="0"/>
                    <a:pt x="909320" y="7620"/>
                    <a:pt x="913130" y="17780"/>
                  </a:cubicBezTo>
                  <a:cubicBezTo>
                    <a:pt x="919480" y="35560"/>
                    <a:pt x="899160" y="69850"/>
                    <a:pt x="894080" y="105410"/>
                  </a:cubicBezTo>
                  <a:cubicBezTo>
                    <a:pt x="886460" y="158750"/>
                    <a:pt x="878840" y="255270"/>
                    <a:pt x="882650" y="311150"/>
                  </a:cubicBezTo>
                  <a:cubicBezTo>
                    <a:pt x="885190" y="350520"/>
                    <a:pt x="891540" y="386080"/>
                    <a:pt x="902970" y="410210"/>
                  </a:cubicBezTo>
                  <a:cubicBezTo>
                    <a:pt x="910590" y="426720"/>
                    <a:pt x="922020" y="438150"/>
                    <a:pt x="933450" y="445770"/>
                  </a:cubicBezTo>
                  <a:cubicBezTo>
                    <a:pt x="944880" y="453390"/>
                    <a:pt x="955040" y="459740"/>
                    <a:pt x="970280" y="458470"/>
                  </a:cubicBezTo>
                  <a:cubicBezTo>
                    <a:pt x="998220" y="455930"/>
                    <a:pt x="1056640" y="419100"/>
                    <a:pt x="1087120" y="389890"/>
                  </a:cubicBezTo>
                  <a:cubicBezTo>
                    <a:pt x="1115060" y="363220"/>
                    <a:pt x="1135380" y="327660"/>
                    <a:pt x="1149350" y="294640"/>
                  </a:cubicBezTo>
                  <a:cubicBezTo>
                    <a:pt x="1162050" y="264160"/>
                    <a:pt x="1169670" y="200660"/>
                    <a:pt x="1169670" y="200660"/>
                  </a:cubicBezTo>
                  <a:cubicBezTo>
                    <a:pt x="1169670" y="200660"/>
                    <a:pt x="1162050" y="223520"/>
                    <a:pt x="1164590" y="232410"/>
                  </a:cubicBezTo>
                  <a:cubicBezTo>
                    <a:pt x="1167130" y="241300"/>
                    <a:pt x="1173480" y="243840"/>
                    <a:pt x="1184910" y="252730"/>
                  </a:cubicBezTo>
                  <a:cubicBezTo>
                    <a:pt x="1214120" y="275590"/>
                    <a:pt x="1332230" y="330200"/>
                    <a:pt x="1362710" y="355600"/>
                  </a:cubicBezTo>
                  <a:cubicBezTo>
                    <a:pt x="1375410" y="365760"/>
                    <a:pt x="1380490" y="370840"/>
                    <a:pt x="1386840" y="382270"/>
                  </a:cubicBezTo>
                  <a:cubicBezTo>
                    <a:pt x="1395730" y="398780"/>
                    <a:pt x="1405890" y="427990"/>
                    <a:pt x="1404620" y="445770"/>
                  </a:cubicBezTo>
                  <a:cubicBezTo>
                    <a:pt x="1403350" y="459740"/>
                    <a:pt x="1397000" y="471170"/>
                    <a:pt x="1389380" y="481330"/>
                  </a:cubicBezTo>
                  <a:cubicBezTo>
                    <a:pt x="1380490" y="492760"/>
                    <a:pt x="1370330" y="500380"/>
                    <a:pt x="1353820" y="508000"/>
                  </a:cubicBezTo>
                  <a:cubicBezTo>
                    <a:pt x="1328420" y="520700"/>
                    <a:pt x="1282700" y="535940"/>
                    <a:pt x="1244600" y="541020"/>
                  </a:cubicBezTo>
                  <a:cubicBezTo>
                    <a:pt x="1202690" y="546100"/>
                    <a:pt x="1148080" y="548640"/>
                    <a:pt x="1111250" y="537210"/>
                  </a:cubicBezTo>
                  <a:cubicBezTo>
                    <a:pt x="1080770" y="528320"/>
                    <a:pt x="1038860" y="506730"/>
                    <a:pt x="1032510" y="490220"/>
                  </a:cubicBezTo>
                  <a:cubicBezTo>
                    <a:pt x="1028700" y="480060"/>
                    <a:pt x="1035050" y="464820"/>
                    <a:pt x="1041400" y="459740"/>
                  </a:cubicBezTo>
                  <a:cubicBezTo>
                    <a:pt x="1046480" y="454660"/>
                    <a:pt x="1059180" y="453390"/>
                    <a:pt x="1065530" y="455930"/>
                  </a:cubicBezTo>
                  <a:cubicBezTo>
                    <a:pt x="1071880" y="458470"/>
                    <a:pt x="1079500" y="467360"/>
                    <a:pt x="1080770" y="473710"/>
                  </a:cubicBezTo>
                  <a:cubicBezTo>
                    <a:pt x="1082040" y="480060"/>
                    <a:pt x="1080770" y="491490"/>
                    <a:pt x="1075690" y="496570"/>
                  </a:cubicBezTo>
                  <a:cubicBezTo>
                    <a:pt x="1070610" y="501650"/>
                    <a:pt x="1060450" y="505460"/>
                    <a:pt x="1054100" y="505460"/>
                  </a:cubicBezTo>
                  <a:cubicBezTo>
                    <a:pt x="1046480" y="505460"/>
                    <a:pt x="1037590" y="499110"/>
                    <a:pt x="1033780" y="492760"/>
                  </a:cubicBezTo>
                  <a:cubicBezTo>
                    <a:pt x="1029970" y="486410"/>
                    <a:pt x="1029970" y="474980"/>
                    <a:pt x="1033780" y="468630"/>
                  </a:cubicBezTo>
                  <a:cubicBezTo>
                    <a:pt x="1037590" y="462280"/>
                    <a:pt x="1045210" y="455930"/>
                    <a:pt x="1054100" y="454660"/>
                  </a:cubicBezTo>
                  <a:cubicBezTo>
                    <a:pt x="1070610" y="453390"/>
                    <a:pt x="1099820" y="481330"/>
                    <a:pt x="1123950" y="487680"/>
                  </a:cubicBezTo>
                  <a:cubicBezTo>
                    <a:pt x="1146810" y="494030"/>
                    <a:pt x="1168400" y="496570"/>
                    <a:pt x="1192530" y="496570"/>
                  </a:cubicBezTo>
                  <a:cubicBezTo>
                    <a:pt x="1220470" y="496570"/>
                    <a:pt x="1254760" y="490220"/>
                    <a:pt x="1282700" y="481330"/>
                  </a:cubicBezTo>
                  <a:cubicBezTo>
                    <a:pt x="1309370" y="473710"/>
                    <a:pt x="1348740" y="462280"/>
                    <a:pt x="1356360" y="447040"/>
                  </a:cubicBezTo>
                  <a:cubicBezTo>
                    <a:pt x="1361440" y="438150"/>
                    <a:pt x="1355090" y="425450"/>
                    <a:pt x="1348740" y="415290"/>
                  </a:cubicBezTo>
                  <a:cubicBezTo>
                    <a:pt x="1341120" y="401320"/>
                    <a:pt x="1327150" y="388620"/>
                    <a:pt x="1308100" y="375920"/>
                  </a:cubicBezTo>
                  <a:cubicBezTo>
                    <a:pt x="1278890" y="355600"/>
                    <a:pt x="1214120" y="336550"/>
                    <a:pt x="1181100" y="313690"/>
                  </a:cubicBezTo>
                  <a:cubicBezTo>
                    <a:pt x="1155700" y="297180"/>
                    <a:pt x="1131570" y="275590"/>
                    <a:pt x="1121410" y="259080"/>
                  </a:cubicBezTo>
                  <a:cubicBezTo>
                    <a:pt x="1115060" y="248920"/>
                    <a:pt x="1113790" y="240030"/>
                    <a:pt x="1113790" y="228600"/>
                  </a:cubicBezTo>
                  <a:cubicBezTo>
                    <a:pt x="1113790" y="212090"/>
                    <a:pt x="1120140" y="186690"/>
                    <a:pt x="1131570" y="172720"/>
                  </a:cubicBezTo>
                  <a:cubicBezTo>
                    <a:pt x="1143000" y="158750"/>
                    <a:pt x="1165860" y="144780"/>
                    <a:pt x="1179830" y="144780"/>
                  </a:cubicBezTo>
                  <a:cubicBezTo>
                    <a:pt x="1189990" y="144780"/>
                    <a:pt x="1198880" y="149860"/>
                    <a:pt x="1205230" y="157480"/>
                  </a:cubicBezTo>
                  <a:cubicBezTo>
                    <a:pt x="1215390" y="170180"/>
                    <a:pt x="1221740" y="198120"/>
                    <a:pt x="1221740" y="222250"/>
                  </a:cubicBezTo>
                  <a:cubicBezTo>
                    <a:pt x="1221740" y="251460"/>
                    <a:pt x="1206500" y="289560"/>
                    <a:pt x="1193800" y="318770"/>
                  </a:cubicBezTo>
                  <a:cubicBezTo>
                    <a:pt x="1182370" y="345440"/>
                    <a:pt x="1169670" y="368300"/>
                    <a:pt x="1151890" y="391160"/>
                  </a:cubicBezTo>
                  <a:cubicBezTo>
                    <a:pt x="1132840" y="416560"/>
                    <a:pt x="1107440" y="441960"/>
                    <a:pt x="1082040" y="461010"/>
                  </a:cubicBezTo>
                  <a:cubicBezTo>
                    <a:pt x="1056640" y="480060"/>
                    <a:pt x="1022350" y="499110"/>
                    <a:pt x="999490" y="505460"/>
                  </a:cubicBezTo>
                  <a:cubicBezTo>
                    <a:pt x="984250" y="509270"/>
                    <a:pt x="974090" y="510540"/>
                    <a:pt x="958850" y="508000"/>
                  </a:cubicBezTo>
                  <a:cubicBezTo>
                    <a:pt x="939800" y="504190"/>
                    <a:pt x="913130" y="494030"/>
                    <a:pt x="895350" y="480060"/>
                  </a:cubicBezTo>
                  <a:cubicBezTo>
                    <a:pt x="877570" y="466090"/>
                    <a:pt x="864870" y="449580"/>
                    <a:pt x="854710" y="425450"/>
                  </a:cubicBezTo>
                  <a:cubicBezTo>
                    <a:pt x="839470" y="388620"/>
                    <a:pt x="830580" y="322580"/>
                    <a:pt x="829310" y="269240"/>
                  </a:cubicBezTo>
                  <a:cubicBezTo>
                    <a:pt x="826770" y="212090"/>
                    <a:pt x="838200" y="139700"/>
                    <a:pt x="845820" y="92710"/>
                  </a:cubicBezTo>
                  <a:cubicBezTo>
                    <a:pt x="850900" y="60960"/>
                    <a:pt x="853440" y="30480"/>
                    <a:pt x="864870" y="15240"/>
                  </a:cubicBezTo>
                  <a:cubicBezTo>
                    <a:pt x="871220" y="6350"/>
                    <a:pt x="882650" y="0"/>
                    <a:pt x="890270" y="0"/>
                  </a:cubicBezTo>
                  <a:cubicBezTo>
                    <a:pt x="897890" y="0"/>
                    <a:pt x="906780" y="7620"/>
                    <a:pt x="913130" y="17780"/>
                  </a:cubicBezTo>
                  <a:cubicBezTo>
                    <a:pt x="925830" y="39370"/>
                    <a:pt x="933450" y="97790"/>
                    <a:pt x="938530" y="135890"/>
                  </a:cubicBezTo>
                  <a:cubicBezTo>
                    <a:pt x="943610" y="171450"/>
                    <a:pt x="947420" y="209550"/>
                    <a:pt x="944880" y="240030"/>
                  </a:cubicBezTo>
                  <a:cubicBezTo>
                    <a:pt x="943610" y="262890"/>
                    <a:pt x="938530" y="280670"/>
                    <a:pt x="932180" y="300990"/>
                  </a:cubicBezTo>
                  <a:cubicBezTo>
                    <a:pt x="924560" y="323850"/>
                    <a:pt x="914400" y="347980"/>
                    <a:pt x="900430" y="373380"/>
                  </a:cubicBezTo>
                  <a:cubicBezTo>
                    <a:pt x="881380" y="406400"/>
                    <a:pt x="855980" y="450850"/>
                    <a:pt x="825500" y="480060"/>
                  </a:cubicBezTo>
                  <a:cubicBezTo>
                    <a:pt x="795020" y="509270"/>
                    <a:pt x="750570" y="542290"/>
                    <a:pt x="718820" y="547370"/>
                  </a:cubicBezTo>
                  <a:cubicBezTo>
                    <a:pt x="695960" y="551180"/>
                    <a:pt x="670560" y="542290"/>
                    <a:pt x="654050" y="530860"/>
                  </a:cubicBezTo>
                  <a:cubicBezTo>
                    <a:pt x="638810" y="520700"/>
                    <a:pt x="627380" y="504190"/>
                    <a:pt x="619760" y="485140"/>
                  </a:cubicBezTo>
                  <a:cubicBezTo>
                    <a:pt x="609600" y="461010"/>
                    <a:pt x="605790" y="427990"/>
                    <a:pt x="608330" y="397510"/>
                  </a:cubicBezTo>
                  <a:cubicBezTo>
                    <a:pt x="610870" y="364490"/>
                    <a:pt x="618490" y="306070"/>
                    <a:pt x="636270" y="295910"/>
                  </a:cubicBezTo>
                  <a:cubicBezTo>
                    <a:pt x="648970" y="288290"/>
                    <a:pt x="678180" y="298450"/>
                    <a:pt x="687070" y="308610"/>
                  </a:cubicBezTo>
                  <a:cubicBezTo>
                    <a:pt x="695960" y="318770"/>
                    <a:pt x="693420" y="335280"/>
                    <a:pt x="693420" y="353060"/>
                  </a:cubicBezTo>
                  <a:cubicBezTo>
                    <a:pt x="693420" y="378460"/>
                    <a:pt x="690880" y="415290"/>
                    <a:pt x="680720" y="444500"/>
                  </a:cubicBezTo>
                  <a:cubicBezTo>
                    <a:pt x="670560" y="473710"/>
                    <a:pt x="654050" y="505460"/>
                    <a:pt x="631190" y="528320"/>
                  </a:cubicBezTo>
                  <a:cubicBezTo>
                    <a:pt x="607060" y="552450"/>
                    <a:pt x="563880" y="572770"/>
                    <a:pt x="539750" y="581660"/>
                  </a:cubicBezTo>
                  <a:cubicBezTo>
                    <a:pt x="525780" y="586740"/>
                    <a:pt x="518160" y="588010"/>
                    <a:pt x="504190" y="586740"/>
                  </a:cubicBezTo>
                  <a:cubicBezTo>
                    <a:pt x="483870" y="584200"/>
                    <a:pt x="450850" y="575310"/>
                    <a:pt x="433070" y="561340"/>
                  </a:cubicBezTo>
                  <a:cubicBezTo>
                    <a:pt x="416560" y="548640"/>
                    <a:pt x="406400" y="528320"/>
                    <a:pt x="400050" y="509270"/>
                  </a:cubicBezTo>
                  <a:cubicBezTo>
                    <a:pt x="392430" y="488950"/>
                    <a:pt x="391160" y="468630"/>
                    <a:pt x="392430" y="441960"/>
                  </a:cubicBezTo>
                  <a:cubicBezTo>
                    <a:pt x="393700" y="403860"/>
                    <a:pt x="403860" y="326390"/>
                    <a:pt x="417830" y="303530"/>
                  </a:cubicBezTo>
                  <a:cubicBezTo>
                    <a:pt x="424180" y="293370"/>
                    <a:pt x="433070" y="285750"/>
                    <a:pt x="440690" y="285750"/>
                  </a:cubicBezTo>
                  <a:cubicBezTo>
                    <a:pt x="448310" y="285750"/>
                    <a:pt x="459740" y="292100"/>
                    <a:pt x="464820" y="302260"/>
                  </a:cubicBezTo>
                  <a:cubicBezTo>
                    <a:pt x="473710" y="318770"/>
                    <a:pt x="471170" y="356870"/>
                    <a:pt x="468630" y="383540"/>
                  </a:cubicBezTo>
                  <a:cubicBezTo>
                    <a:pt x="466090" y="411480"/>
                    <a:pt x="458470" y="439420"/>
                    <a:pt x="448310" y="467360"/>
                  </a:cubicBezTo>
                  <a:cubicBezTo>
                    <a:pt x="436880" y="497840"/>
                    <a:pt x="422910" y="534670"/>
                    <a:pt x="402590" y="557530"/>
                  </a:cubicBezTo>
                  <a:cubicBezTo>
                    <a:pt x="384810" y="579120"/>
                    <a:pt x="361950" y="593090"/>
                    <a:pt x="335280" y="604520"/>
                  </a:cubicBezTo>
                  <a:cubicBezTo>
                    <a:pt x="304800" y="617220"/>
                    <a:pt x="260350" y="622300"/>
                    <a:pt x="226060" y="624840"/>
                  </a:cubicBezTo>
                  <a:cubicBezTo>
                    <a:pt x="195580" y="627380"/>
                    <a:pt x="167640" y="627380"/>
                    <a:pt x="140970" y="622300"/>
                  </a:cubicBezTo>
                  <a:cubicBezTo>
                    <a:pt x="115570" y="617220"/>
                    <a:pt x="90170" y="610870"/>
                    <a:pt x="68580" y="598170"/>
                  </a:cubicBezTo>
                  <a:cubicBezTo>
                    <a:pt x="48260" y="585470"/>
                    <a:pt x="24130" y="565150"/>
                    <a:pt x="13970" y="548640"/>
                  </a:cubicBezTo>
                  <a:cubicBezTo>
                    <a:pt x="6350" y="537210"/>
                    <a:pt x="5080" y="528320"/>
                    <a:pt x="2540" y="514350"/>
                  </a:cubicBezTo>
                  <a:cubicBezTo>
                    <a:pt x="0" y="495300"/>
                    <a:pt x="0" y="466090"/>
                    <a:pt x="5080" y="441960"/>
                  </a:cubicBezTo>
                  <a:cubicBezTo>
                    <a:pt x="10160" y="416560"/>
                    <a:pt x="20320" y="391160"/>
                    <a:pt x="34290" y="365760"/>
                  </a:cubicBezTo>
                  <a:cubicBezTo>
                    <a:pt x="52070" y="334010"/>
                    <a:pt x="81280" y="294640"/>
                    <a:pt x="109220" y="269240"/>
                  </a:cubicBezTo>
                  <a:cubicBezTo>
                    <a:pt x="134620" y="245110"/>
                    <a:pt x="168910" y="222250"/>
                    <a:pt x="194310" y="213360"/>
                  </a:cubicBezTo>
                  <a:cubicBezTo>
                    <a:pt x="212090" y="207010"/>
                    <a:pt x="231140" y="204470"/>
                    <a:pt x="245110" y="208280"/>
                  </a:cubicBezTo>
                  <a:cubicBezTo>
                    <a:pt x="257810" y="210820"/>
                    <a:pt x="271780" y="218440"/>
                    <a:pt x="278130" y="229870"/>
                  </a:cubicBezTo>
                  <a:cubicBezTo>
                    <a:pt x="287020" y="246380"/>
                    <a:pt x="290830" y="292100"/>
                    <a:pt x="281940" y="306070"/>
                  </a:cubicBezTo>
                  <a:cubicBezTo>
                    <a:pt x="275590" y="314960"/>
                    <a:pt x="257810" y="321310"/>
                    <a:pt x="250190" y="318770"/>
                  </a:cubicBezTo>
                  <a:cubicBezTo>
                    <a:pt x="242570" y="316230"/>
                    <a:pt x="233680" y="294640"/>
                    <a:pt x="233680" y="2946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7047547" y="7414260"/>
            <a:ext cx="279082" cy="139065"/>
            <a:chOff x="0" y="0"/>
            <a:chExt cx="372110" cy="1854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49530" y="41910"/>
              <a:ext cx="273050" cy="104140"/>
            </a:xfrm>
            <a:custGeom>
              <a:avLst/>
              <a:gdLst/>
              <a:ahLst/>
              <a:cxnLst/>
              <a:rect r="r" b="b" t="t" l="l"/>
              <a:pathLst>
                <a:path h="104140" w="273050">
                  <a:moveTo>
                    <a:pt x="46990" y="92710"/>
                  </a:moveTo>
                  <a:cubicBezTo>
                    <a:pt x="1270" y="76200"/>
                    <a:pt x="0" y="69850"/>
                    <a:pt x="1270" y="63500"/>
                  </a:cubicBezTo>
                  <a:cubicBezTo>
                    <a:pt x="2540" y="55880"/>
                    <a:pt x="8890" y="48260"/>
                    <a:pt x="20320" y="41910"/>
                  </a:cubicBezTo>
                  <a:cubicBezTo>
                    <a:pt x="53340" y="24130"/>
                    <a:pt x="201930" y="0"/>
                    <a:pt x="241300" y="8890"/>
                  </a:cubicBezTo>
                  <a:cubicBezTo>
                    <a:pt x="257810" y="12700"/>
                    <a:pt x="270510" y="21590"/>
                    <a:pt x="271780" y="30480"/>
                  </a:cubicBezTo>
                  <a:cubicBezTo>
                    <a:pt x="273050" y="38100"/>
                    <a:pt x="264160" y="53340"/>
                    <a:pt x="256540" y="57150"/>
                  </a:cubicBezTo>
                  <a:cubicBezTo>
                    <a:pt x="250190" y="60960"/>
                    <a:pt x="238760" y="58420"/>
                    <a:pt x="232410" y="54610"/>
                  </a:cubicBezTo>
                  <a:cubicBezTo>
                    <a:pt x="226060" y="50800"/>
                    <a:pt x="220980" y="41910"/>
                    <a:pt x="220980" y="34290"/>
                  </a:cubicBezTo>
                  <a:cubicBezTo>
                    <a:pt x="220980" y="26670"/>
                    <a:pt x="231140" y="11430"/>
                    <a:pt x="238760" y="8890"/>
                  </a:cubicBezTo>
                  <a:cubicBezTo>
                    <a:pt x="246380" y="6350"/>
                    <a:pt x="264160" y="12700"/>
                    <a:pt x="267970" y="20320"/>
                  </a:cubicBezTo>
                  <a:cubicBezTo>
                    <a:pt x="271780" y="27940"/>
                    <a:pt x="269240" y="45720"/>
                    <a:pt x="259080" y="55880"/>
                  </a:cubicBezTo>
                  <a:cubicBezTo>
                    <a:pt x="231140" y="81280"/>
                    <a:pt x="63500" y="104140"/>
                    <a:pt x="26670" y="92710"/>
                  </a:cubicBezTo>
                  <a:cubicBezTo>
                    <a:pt x="12700" y="88900"/>
                    <a:pt x="2540" y="78740"/>
                    <a:pt x="1270" y="69850"/>
                  </a:cubicBezTo>
                  <a:cubicBezTo>
                    <a:pt x="0" y="60960"/>
                    <a:pt x="11430" y="45720"/>
                    <a:pt x="20320" y="41910"/>
                  </a:cubicBezTo>
                  <a:cubicBezTo>
                    <a:pt x="31750" y="36830"/>
                    <a:pt x="60960" y="43180"/>
                    <a:pt x="68580" y="52070"/>
                  </a:cubicBezTo>
                  <a:cubicBezTo>
                    <a:pt x="73660" y="58420"/>
                    <a:pt x="72390" y="74930"/>
                    <a:pt x="68580" y="81280"/>
                  </a:cubicBezTo>
                  <a:cubicBezTo>
                    <a:pt x="64770" y="87630"/>
                    <a:pt x="46990" y="92710"/>
                    <a:pt x="46990" y="927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5208270" y="8377238"/>
            <a:ext cx="454343" cy="469582"/>
            <a:chOff x="0" y="0"/>
            <a:chExt cx="605790" cy="62611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49530" y="50800"/>
              <a:ext cx="510540" cy="521970"/>
            </a:xfrm>
            <a:custGeom>
              <a:avLst/>
              <a:gdLst/>
              <a:ahLst/>
              <a:cxnLst/>
              <a:rect r="r" b="b" t="t" l="l"/>
              <a:pathLst>
                <a:path h="521970" w="510540">
                  <a:moveTo>
                    <a:pt x="474980" y="52070"/>
                  </a:moveTo>
                  <a:cubicBezTo>
                    <a:pt x="40640" y="521970"/>
                    <a:pt x="52070" y="497840"/>
                    <a:pt x="46990" y="494030"/>
                  </a:cubicBezTo>
                  <a:cubicBezTo>
                    <a:pt x="41910" y="490220"/>
                    <a:pt x="26670" y="505460"/>
                    <a:pt x="19050" y="502920"/>
                  </a:cubicBezTo>
                  <a:cubicBezTo>
                    <a:pt x="11430" y="500380"/>
                    <a:pt x="1270" y="487680"/>
                    <a:pt x="1270" y="480060"/>
                  </a:cubicBezTo>
                  <a:cubicBezTo>
                    <a:pt x="1270" y="472440"/>
                    <a:pt x="10160" y="458470"/>
                    <a:pt x="17780" y="454660"/>
                  </a:cubicBezTo>
                  <a:cubicBezTo>
                    <a:pt x="24130" y="452120"/>
                    <a:pt x="36830" y="453390"/>
                    <a:pt x="41910" y="458470"/>
                  </a:cubicBezTo>
                  <a:cubicBezTo>
                    <a:pt x="48260" y="464820"/>
                    <a:pt x="50800" y="487680"/>
                    <a:pt x="46990" y="495300"/>
                  </a:cubicBezTo>
                  <a:cubicBezTo>
                    <a:pt x="43180" y="501650"/>
                    <a:pt x="31750" y="505460"/>
                    <a:pt x="24130" y="504190"/>
                  </a:cubicBezTo>
                  <a:cubicBezTo>
                    <a:pt x="16510" y="502920"/>
                    <a:pt x="2540" y="490220"/>
                    <a:pt x="1270" y="482600"/>
                  </a:cubicBezTo>
                  <a:cubicBezTo>
                    <a:pt x="0" y="476250"/>
                    <a:pt x="3810" y="466090"/>
                    <a:pt x="8890" y="461010"/>
                  </a:cubicBezTo>
                  <a:cubicBezTo>
                    <a:pt x="13970" y="455930"/>
                    <a:pt x="25400" y="452120"/>
                    <a:pt x="31750" y="453390"/>
                  </a:cubicBezTo>
                  <a:cubicBezTo>
                    <a:pt x="39370" y="454660"/>
                    <a:pt x="48260" y="462280"/>
                    <a:pt x="50800" y="468630"/>
                  </a:cubicBezTo>
                  <a:cubicBezTo>
                    <a:pt x="53340" y="474980"/>
                    <a:pt x="52070" y="488950"/>
                    <a:pt x="46990" y="494030"/>
                  </a:cubicBezTo>
                  <a:cubicBezTo>
                    <a:pt x="40640" y="500380"/>
                    <a:pt x="15240" y="501650"/>
                    <a:pt x="8890" y="496570"/>
                  </a:cubicBezTo>
                  <a:cubicBezTo>
                    <a:pt x="2540" y="491490"/>
                    <a:pt x="7620" y="463550"/>
                    <a:pt x="6350" y="463550"/>
                  </a:cubicBezTo>
                  <a:cubicBezTo>
                    <a:pt x="6350" y="463550"/>
                    <a:pt x="0" y="490220"/>
                    <a:pt x="5080" y="492760"/>
                  </a:cubicBezTo>
                  <a:cubicBezTo>
                    <a:pt x="29210" y="502920"/>
                    <a:pt x="375920" y="57150"/>
                    <a:pt x="439420" y="12700"/>
                  </a:cubicBezTo>
                  <a:cubicBezTo>
                    <a:pt x="453390" y="2540"/>
                    <a:pt x="459740" y="0"/>
                    <a:pt x="469900" y="0"/>
                  </a:cubicBezTo>
                  <a:cubicBezTo>
                    <a:pt x="481330" y="0"/>
                    <a:pt x="500380" y="5080"/>
                    <a:pt x="505460" y="12700"/>
                  </a:cubicBezTo>
                  <a:cubicBezTo>
                    <a:pt x="510540" y="20320"/>
                    <a:pt x="508000" y="39370"/>
                    <a:pt x="502920" y="45720"/>
                  </a:cubicBezTo>
                  <a:cubicBezTo>
                    <a:pt x="497840" y="52070"/>
                    <a:pt x="474980" y="52070"/>
                    <a:pt x="474980" y="520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5221605" y="8411528"/>
            <a:ext cx="422910" cy="359092"/>
            <a:chOff x="0" y="0"/>
            <a:chExt cx="563880" cy="47879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9530" y="57150"/>
              <a:ext cx="464820" cy="374650"/>
            </a:xfrm>
            <a:custGeom>
              <a:avLst/>
              <a:gdLst/>
              <a:ahLst/>
              <a:cxnLst/>
              <a:rect r="r" b="b" t="t" l="l"/>
              <a:pathLst>
                <a:path h="374650" w="464820">
                  <a:moveTo>
                    <a:pt x="15240" y="0"/>
                  </a:moveTo>
                  <a:cubicBezTo>
                    <a:pt x="121920" y="1270"/>
                    <a:pt x="168910" y="38100"/>
                    <a:pt x="207010" y="66040"/>
                  </a:cubicBezTo>
                  <a:cubicBezTo>
                    <a:pt x="246380" y="95250"/>
                    <a:pt x="283210" y="128270"/>
                    <a:pt x="318770" y="167640"/>
                  </a:cubicBezTo>
                  <a:cubicBezTo>
                    <a:pt x="358140" y="210820"/>
                    <a:pt x="400050" y="288290"/>
                    <a:pt x="427990" y="313690"/>
                  </a:cubicBezTo>
                  <a:cubicBezTo>
                    <a:pt x="440690" y="326390"/>
                    <a:pt x="455930" y="326390"/>
                    <a:pt x="461010" y="335280"/>
                  </a:cubicBezTo>
                  <a:cubicBezTo>
                    <a:pt x="464820" y="342900"/>
                    <a:pt x="463550" y="359410"/>
                    <a:pt x="458470" y="364490"/>
                  </a:cubicBezTo>
                  <a:cubicBezTo>
                    <a:pt x="452120" y="370840"/>
                    <a:pt x="425450" y="372110"/>
                    <a:pt x="420370" y="365760"/>
                  </a:cubicBezTo>
                  <a:cubicBezTo>
                    <a:pt x="415290" y="359410"/>
                    <a:pt x="424180" y="328930"/>
                    <a:pt x="431800" y="323850"/>
                  </a:cubicBezTo>
                  <a:cubicBezTo>
                    <a:pt x="438150" y="320040"/>
                    <a:pt x="450850" y="323850"/>
                    <a:pt x="455930" y="328930"/>
                  </a:cubicBezTo>
                  <a:cubicBezTo>
                    <a:pt x="461010" y="334010"/>
                    <a:pt x="464820" y="344170"/>
                    <a:pt x="463550" y="350520"/>
                  </a:cubicBezTo>
                  <a:cubicBezTo>
                    <a:pt x="462280" y="358140"/>
                    <a:pt x="457200" y="367030"/>
                    <a:pt x="450850" y="370840"/>
                  </a:cubicBezTo>
                  <a:cubicBezTo>
                    <a:pt x="444500" y="374650"/>
                    <a:pt x="433070" y="374650"/>
                    <a:pt x="426720" y="370840"/>
                  </a:cubicBezTo>
                  <a:cubicBezTo>
                    <a:pt x="420370" y="367030"/>
                    <a:pt x="414020" y="358140"/>
                    <a:pt x="414020" y="350520"/>
                  </a:cubicBezTo>
                  <a:cubicBezTo>
                    <a:pt x="414020" y="344170"/>
                    <a:pt x="416560" y="332740"/>
                    <a:pt x="422910" y="328930"/>
                  </a:cubicBezTo>
                  <a:cubicBezTo>
                    <a:pt x="430530" y="323850"/>
                    <a:pt x="454660" y="326390"/>
                    <a:pt x="459740" y="332740"/>
                  </a:cubicBezTo>
                  <a:cubicBezTo>
                    <a:pt x="464820" y="339090"/>
                    <a:pt x="453390" y="369570"/>
                    <a:pt x="453390" y="369570"/>
                  </a:cubicBezTo>
                  <a:cubicBezTo>
                    <a:pt x="453390" y="369570"/>
                    <a:pt x="459740" y="335280"/>
                    <a:pt x="461010" y="335280"/>
                  </a:cubicBezTo>
                  <a:cubicBezTo>
                    <a:pt x="462280" y="335280"/>
                    <a:pt x="463550" y="359410"/>
                    <a:pt x="458470" y="364490"/>
                  </a:cubicBezTo>
                  <a:cubicBezTo>
                    <a:pt x="452120" y="370840"/>
                    <a:pt x="435610" y="372110"/>
                    <a:pt x="420370" y="365760"/>
                  </a:cubicBezTo>
                  <a:cubicBezTo>
                    <a:pt x="386080" y="350520"/>
                    <a:pt x="331470" y="252730"/>
                    <a:pt x="283210" y="204470"/>
                  </a:cubicBezTo>
                  <a:cubicBezTo>
                    <a:pt x="237490" y="158750"/>
                    <a:pt x="182880" y="109220"/>
                    <a:pt x="139700" y="80010"/>
                  </a:cubicBezTo>
                  <a:cubicBezTo>
                    <a:pt x="109220" y="59690"/>
                    <a:pt x="81280" y="39370"/>
                    <a:pt x="57150" y="35560"/>
                  </a:cubicBezTo>
                  <a:cubicBezTo>
                    <a:pt x="40640" y="33020"/>
                    <a:pt x="21590" y="49530"/>
                    <a:pt x="12700" y="44450"/>
                  </a:cubicBezTo>
                  <a:cubicBezTo>
                    <a:pt x="5080" y="40640"/>
                    <a:pt x="0" y="25400"/>
                    <a:pt x="1270" y="17780"/>
                  </a:cubicBezTo>
                  <a:cubicBezTo>
                    <a:pt x="2540" y="11430"/>
                    <a:pt x="15240" y="0"/>
                    <a:pt x="1524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5796915" y="8353425"/>
            <a:ext cx="521018" cy="531495"/>
            <a:chOff x="0" y="0"/>
            <a:chExt cx="694690" cy="70866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4450" y="45720"/>
              <a:ext cx="604520" cy="614680"/>
            </a:xfrm>
            <a:custGeom>
              <a:avLst/>
              <a:gdLst/>
              <a:ahLst/>
              <a:cxnLst/>
              <a:rect r="r" b="b" t="t" l="l"/>
              <a:pathLst>
                <a:path h="614680" w="604520">
                  <a:moveTo>
                    <a:pt x="110490" y="207010"/>
                  </a:moveTo>
                  <a:cubicBezTo>
                    <a:pt x="93980" y="128270"/>
                    <a:pt x="93980" y="110490"/>
                    <a:pt x="101600" y="93980"/>
                  </a:cubicBezTo>
                  <a:cubicBezTo>
                    <a:pt x="110490" y="73660"/>
                    <a:pt x="132080" y="52070"/>
                    <a:pt x="153670" y="38100"/>
                  </a:cubicBezTo>
                  <a:cubicBezTo>
                    <a:pt x="176530" y="22860"/>
                    <a:pt x="208280" y="12700"/>
                    <a:pt x="233680" y="7620"/>
                  </a:cubicBezTo>
                  <a:cubicBezTo>
                    <a:pt x="254000" y="3810"/>
                    <a:pt x="273050" y="0"/>
                    <a:pt x="292100" y="5080"/>
                  </a:cubicBezTo>
                  <a:cubicBezTo>
                    <a:pt x="312420" y="11430"/>
                    <a:pt x="336550" y="27940"/>
                    <a:pt x="350520" y="44450"/>
                  </a:cubicBezTo>
                  <a:cubicBezTo>
                    <a:pt x="364490" y="59690"/>
                    <a:pt x="374650" y="81280"/>
                    <a:pt x="378460" y="101600"/>
                  </a:cubicBezTo>
                  <a:cubicBezTo>
                    <a:pt x="382270" y="123190"/>
                    <a:pt x="379730" y="148590"/>
                    <a:pt x="373380" y="172720"/>
                  </a:cubicBezTo>
                  <a:cubicBezTo>
                    <a:pt x="365760" y="199390"/>
                    <a:pt x="351790" y="223520"/>
                    <a:pt x="334010" y="251460"/>
                  </a:cubicBezTo>
                  <a:cubicBezTo>
                    <a:pt x="308610" y="290830"/>
                    <a:pt x="270510" y="334010"/>
                    <a:pt x="228600" y="379730"/>
                  </a:cubicBezTo>
                  <a:cubicBezTo>
                    <a:pt x="176530" y="436880"/>
                    <a:pt x="85090" y="546100"/>
                    <a:pt x="44450" y="562610"/>
                  </a:cubicBezTo>
                  <a:cubicBezTo>
                    <a:pt x="29210" y="568960"/>
                    <a:pt x="12700" y="567690"/>
                    <a:pt x="6350" y="561340"/>
                  </a:cubicBezTo>
                  <a:cubicBezTo>
                    <a:pt x="1270" y="554990"/>
                    <a:pt x="1270" y="538480"/>
                    <a:pt x="7620" y="528320"/>
                  </a:cubicBezTo>
                  <a:cubicBezTo>
                    <a:pt x="17780" y="513080"/>
                    <a:pt x="50800" y="501650"/>
                    <a:pt x="82550" y="491490"/>
                  </a:cubicBezTo>
                  <a:cubicBezTo>
                    <a:pt x="129540" y="477520"/>
                    <a:pt x="214630" y="462280"/>
                    <a:pt x="267970" y="464820"/>
                  </a:cubicBezTo>
                  <a:cubicBezTo>
                    <a:pt x="307340" y="467360"/>
                    <a:pt x="336550" y="476250"/>
                    <a:pt x="372110" y="490220"/>
                  </a:cubicBezTo>
                  <a:cubicBezTo>
                    <a:pt x="412750" y="506730"/>
                    <a:pt x="467360" y="560070"/>
                    <a:pt x="495300" y="561340"/>
                  </a:cubicBezTo>
                  <a:cubicBezTo>
                    <a:pt x="510540" y="561340"/>
                    <a:pt x="520700" y="553720"/>
                    <a:pt x="529590" y="543560"/>
                  </a:cubicBezTo>
                  <a:cubicBezTo>
                    <a:pt x="541020" y="529590"/>
                    <a:pt x="551180" y="492760"/>
                    <a:pt x="551180" y="474980"/>
                  </a:cubicBezTo>
                  <a:cubicBezTo>
                    <a:pt x="551180" y="464820"/>
                    <a:pt x="549910" y="457200"/>
                    <a:pt x="543560" y="449580"/>
                  </a:cubicBezTo>
                  <a:cubicBezTo>
                    <a:pt x="533400" y="438150"/>
                    <a:pt x="487680" y="436880"/>
                    <a:pt x="480060" y="425450"/>
                  </a:cubicBezTo>
                  <a:cubicBezTo>
                    <a:pt x="474980" y="419100"/>
                    <a:pt x="476250" y="407670"/>
                    <a:pt x="480060" y="401320"/>
                  </a:cubicBezTo>
                  <a:cubicBezTo>
                    <a:pt x="483870" y="394970"/>
                    <a:pt x="500380" y="386080"/>
                    <a:pt x="508000" y="388620"/>
                  </a:cubicBezTo>
                  <a:cubicBezTo>
                    <a:pt x="516890" y="391160"/>
                    <a:pt x="528320" y="411480"/>
                    <a:pt x="527050" y="420370"/>
                  </a:cubicBezTo>
                  <a:cubicBezTo>
                    <a:pt x="525780" y="427990"/>
                    <a:pt x="516890" y="435610"/>
                    <a:pt x="510540" y="438150"/>
                  </a:cubicBezTo>
                  <a:cubicBezTo>
                    <a:pt x="504190" y="440690"/>
                    <a:pt x="492760" y="438150"/>
                    <a:pt x="487680" y="434340"/>
                  </a:cubicBezTo>
                  <a:cubicBezTo>
                    <a:pt x="482600" y="430530"/>
                    <a:pt x="477520" y="420370"/>
                    <a:pt x="477520" y="412750"/>
                  </a:cubicBezTo>
                  <a:cubicBezTo>
                    <a:pt x="477520" y="406400"/>
                    <a:pt x="481330" y="396240"/>
                    <a:pt x="488950" y="392430"/>
                  </a:cubicBezTo>
                  <a:cubicBezTo>
                    <a:pt x="500380" y="386080"/>
                    <a:pt x="534670" y="387350"/>
                    <a:pt x="552450" y="396240"/>
                  </a:cubicBezTo>
                  <a:cubicBezTo>
                    <a:pt x="571500" y="406400"/>
                    <a:pt x="590550" y="433070"/>
                    <a:pt x="598170" y="453390"/>
                  </a:cubicBezTo>
                  <a:cubicBezTo>
                    <a:pt x="604520" y="469900"/>
                    <a:pt x="603250" y="486410"/>
                    <a:pt x="599440" y="504190"/>
                  </a:cubicBezTo>
                  <a:cubicBezTo>
                    <a:pt x="594360" y="528320"/>
                    <a:pt x="579120" y="565150"/>
                    <a:pt x="561340" y="582930"/>
                  </a:cubicBezTo>
                  <a:cubicBezTo>
                    <a:pt x="547370" y="598170"/>
                    <a:pt x="527050" y="608330"/>
                    <a:pt x="509270" y="612140"/>
                  </a:cubicBezTo>
                  <a:cubicBezTo>
                    <a:pt x="492760" y="614680"/>
                    <a:pt x="478790" y="612140"/>
                    <a:pt x="459740" y="605790"/>
                  </a:cubicBezTo>
                  <a:cubicBezTo>
                    <a:pt x="429260" y="594360"/>
                    <a:pt x="387350" y="552450"/>
                    <a:pt x="353060" y="537210"/>
                  </a:cubicBezTo>
                  <a:cubicBezTo>
                    <a:pt x="323850" y="524510"/>
                    <a:pt x="300990" y="518160"/>
                    <a:pt x="269240" y="515620"/>
                  </a:cubicBezTo>
                  <a:cubicBezTo>
                    <a:pt x="228600" y="513080"/>
                    <a:pt x="171450" y="520700"/>
                    <a:pt x="129540" y="530860"/>
                  </a:cubicBezTo>
                  <a:cubicBezTo>
                    <a:pt x="92710" y="539750"/>
                    <a:pt x="49530" y="570230"/>
                    <a:pt x="27940" y="570230"/>
                  </a:cubicBezTo>
                  <a:cubicBezTo>
                    <a:pt x="17780" y="570230"/>
                    <a:pt x="10160" y="567690"/>
                    <a:pt x="6350" y="561340"/>
                  </a:cubicBezTo>
                  <a:cubicBezTo>
                    <a:pt x="1270" y="554990"/>
                    <a:pt x="0" y="542290"/>
                    <a:pt x="6350" y="528320"/>
                  </a:cubicBezTo>
                  <a:cubicBezTo>
                    <a:pt x="24130" y="485140"/>
                    <a:pt x="170180" y="374650"/>
                    <a:pt x="226060" y="306070"/>
                  </a:cubicBezTo>
                  <a:cubicBezTo>
                    <a:pt x="267970" y="254000"/>
                    <a:pt x="311150" y="194310"/>
                    <a:pt x="323850" y="158750"/>
                  </a:cubicBezTo>
                  <a:cubicBezTo>
                    <a:pt x="330200" y="140970"/>
                    <a:pt x="331470" y="128270"/>
                    <a:pt x="328930" y="114300"/>
                  </a:cubicBezTo>
                  <a:cubicBezTo>
                    <a:pt x="327660" y="101600"/>
                    <a:pt x="321310" y="88900"/>
                    <a:pt x="313690" y="78740"/>
                  </a:cubicBezTo>
                  <a:cubicBezTo>
                    <a:pt x="307340" y="69850"/>
                    <a:pt x="298450" y="59690"/>
                    <a:pt x="288290" y="55880"/>
                  </a:cubicBezTo>
                  <a:cubicBezTo>
                    <a:pt x="276860" y="52070"/>
                    <a:pt x="261620" y="53340"/>
                    <a:pt x="246380" y="57150"/>
                  </a:cubicBezTo>
                  <a:cubicBezTo>
                    <a:pt x="223520" y="62230"/>
                    <a:pt x="182880" y="76200"/>
                    <a:pt x="166370" y="90170"/>
                  </a:cubicBezTo>
                  <a:cubicBezTo>
                    <a:pt x="154940" y="99060"/>
                    <a:pt x="149860" y="107950"/>
                    <a:pt x="146050" y="121920"/>
                  </a:cubicBezTo>
                  <a:cubicBezTo>
                    <a:pt x="140970" y="144780"/>
                    <a:pt x="163830" y="200660"/>
                    <a:pt x="154940" y="215900"/>
                  </a:cubicBezTo>
                  <a:cubicBezTo>
                    <a:pt x="149860" y="223520"/>
                    <a:pt x="139700" y="227330"/>
                    <a:pt x="132080" y="226060"/>
                  </a:cubicBezTo>
                  <a:cubicBezTo>
                    <a:pt x="124460" y="224790"/>
                    <a:pt x="110490" y="207010"/>
                    <a:pt x="110490" y="2070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6525578" y="8182928"/>
            <a:ext cx="1034415" cy="513397"/>
            <a:chOff x="0" y="0"/>
            <a:chExt cx="1379220" cy="68453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5720" y="49530"/>
              <a:ext cx="1283970" cy="586740"/>
            </a:xfrm>
            <a:custGeom>
              <a:avLst/>
              <a:gdLst/>
              <a:ahLst/>
              <a:cxnLst/>
              <a:rect r="r" b="b" t="t" l="l"/>
              <a:pathLst>
                <a:path h="586740" w="1283970">
                  <a:moveTo>
                    <a:pt x="373380" y="295910"/>
                  </a:moveTo>
                  <a:cubicBezTo>
                    <a:pt x="358140" y="259080"/>
                    <a:pt x="344170" y="251460"/>
                    <a:pt x="331470" y="248920"/>
                  </a:cubicBezTo>
                  <a:cubicBezTo>
                    <a:pt x="318770" y="245110"/>
                    <a:pt x="303530" y="246380"/>
                    <a:pt x="287020" y="250190"/>
                  </a:cubicBezTo>
                  <a:cubicBezTo>
                    <a:pt x="262890" y="256540"/>
                    <a:pt x="231140" y="274320"/>
                    <a:pt x="205740" y="292100"/>
                  </a:cubicBezTo>
                  <a:cubicBezTo>
                    <a:pt x="179070" y="311150"/>
                    <a:pt x="125730" y="345440"/>
                    <a:pt x="130810" y="360680"/>
                  </a:cubicBezTo>
                  <a:cubicBezTo>
                    <a:pt x="138430" y="382270"/>
                    <a:pt x="280670" y="374650"/>
                    <a:pt x="326390" y="384810"/>
                  </a:cubicBezTo>
                  <a:cubicBezTo>
                    <a:pt x="353060" y="391160"/>
                    <a:pt x="369570" y="393700"/>
                    <a:pt x="387350" y="405130"/>
                  </a:cubicBezTo>
                  <a:cubicBezTo>
                    <a:pt x="405130" y="416560"/>
                    <a:pt x="427990" y="436880"/>
                    <a:pt x="433070" y="454660"/>
                  </a:cubicBezTo>
                  <a:cubicBezTo>
                    <a:pt x="436880" y="469900"/>
                    <a:pt x="430530" y="490220"/>
                    <a:pt x="420370" y="504190"/>
                  </a:cubicBezTo>
                  <a:cubicBezTo>
                    <a:pt x="408940" y="519430"/>
                    <a:pt x="389890" y="528320"/>
                    <a:pt x="367030" y="537210"/>
                  </a:cubicBezTo>
                  <a:cubicBezTo>
                    <a:pt x="335280" y="551180"/>
                    <a:pt x="287020" y="561340"/>
                    <a:pt x="242570" y="567690"/>
                  </a:cubicBezTo>
                  <a:cubicBezTo>
                    <a:pt x="193040" y="575310"/>
                    <a:pt x="125730" y="580390"/>
                    <a:pt x="83820" y="576580"/>
                  </a:cubicBezTo>
                  <a:cubicBezTo>
                    <a:pt x="54610" y="574040"/>
                    <a:pt x="25400" y="570230"/>
                    <a:pt x="12700" y="557530"/>
                  </a:cubicBezTo>
                  <a:cubicBezTo>
                    <a:pt x="3810" y="547370"/>
                    <a:pt x="0" y="524510"/>
                    <a:pt x="5080" y="514350"/>
                  </a:cubicBezTo>
                  <a:cubicBezTo>
                    <a:pt x="10160" y="502920"/>
                    <a:pt x="27940" y="496570"/>
                    <a:pt x="44450" y="492760"/>
                  </a:cubicBezTo>
                  <a:cubicBezTo>
                    <a:pt x="67310" y="487680"/>
                    <a:pt x="100330" y="491490"/>
                    <a:pt x="129540" y="496570"/>
                  </a:cubicBezTo>
                  <a:cubicBezTo>
                    <a:pt x="161290" y="502920"/>
                    <a:pt x="198120" y="525780"/>
                    <a:pt x="226060" y="530860"/>
                  </a:cubicBezTo>
                  <a:cubicBezTo>
                    <a:pt x="246380" y="534670"/>
                    <a:pt x="257810" y="535940"/>
                    <a:pt x="279400" y="533400"/>
                  </a:cubicBezTo>
                  <a:cubicBezTo>
                    <a:pt x="314960" y="529590"/>
                    <a:pt x="378460" y="518160"/>
                    <a:pt x="415290" y="497840"/>
                  </a:cubicBezTo>
                  <a:cubicBezTo>
                    <a:pt x="448310" y="480060"/>
                    <a:pt x="478790" y="444500"/>
                    <a:pt x="495300" y="421640"/>
                  </a:cubicBezTo>
                  <a:cubicBezTo>
                    <a:pt x="506730" y="406400"/>
                    <a:pt x="511810" y="397510"/>
                    <a:pt x="515620" y="381000"/>
                  </a:cubicBezTo>
                  <a:cubicBezTo>
                    <a:pt x="520700" y="360680"/>
                    <a:pt x="513080" y="321310"/>
                    <a:pt x="520700" y="306070"/>
                  </a:cubicBezTo>
                  <a:cubicBezTo>
                    <a:pt x="525780" y="295910"/>
                    <a:pt x="535940" y="287020"/>
                    <a:pt x="543560" y="287020"/>
                  </a:cubicBezTo>
                  <a:cubicBezTo>
                    <a:pt x="552450" y="287020"/>
                    <a:pt x="568960" y="302260"/>
                    <a:pt x="571500" y="313690"/>
                  </a:cubicBezTo>
                  <a:cubicBezTo>
                    <a:pt x="574040" y="326390"/>
                    <a:pt x="552450" y="342900"/>
                    <a:pt x="547370" y="361950"/>
                  </a:cubicBezTo>
                  <a:cubicBezTo>
                    <a:pt x="541020" y="384810"/>
                    <a:pt x="532130" y="420370"/>
                    <a:pt x="538480" y="441960"/>
                  </a:cubicBezTo>
                  <a:cubicBezTo>
                    <a:pt x="543560" y="461010"/>
                    <a:pt x="556260" y="480060"/>
                    <a:pt x="571500" y="487680"/>
                  </a:cubicBezTo>
                  <a:cubicBezTo>
                    <a:pt x="586740" y="495300"/>
                    <a:pt x="614680" y="492760"/>
                    <a:pt x="629920" y="486410"/>
                  </a:cubicBezTo>
                  <a:cubicBezTo>
                    <a:pt x="642620" y="481330"/>
                    <a:pt x="651510" y="468630"/>
                    <a:pt x="661670" y="458470"/>
                  </a:cubicBezTo>
                  <a:cubicBezTo>
                    <a:pt x="671830" y="448310"/>
                    <a:pt x="681990" y="440690"/>
                    <a:pt x="688340" y="425450"/>
                  </a:cubicBezTo>
                  <a:cubicBezTo>
                    <a:pt x="699770" y="400050"/>
                    <a:pt x="689610" y="327660"/>
                    <a:pt x="702310" y="309880"/>
                  </a:cubicBezTo>
                  <a:cubicBezTo>
                    <a:pt x="708660" y="300990"/>
                    <a:pt x="720090" y="297180"/>
                    <a:pt x="727710" y="298450"/>
                  </a:cubicBezTo>
                  <a:cubicBezTo>
                    <a:pt x="735330" y="299720"/>
                    <a:pt x="744220" y="308610"/>
                    <a:pt x="748030" y="318770"/>
                  </a:cubicBezTo>
                  <a:cubicBezTo>
                    <a:pt x="753110" y="336550"/>
                    <a:pt x="730250" y="383540"/>
                    <a:pt x="731520" y="407670"/>
                  </a:cubicBezTo>
                  <a:cubicBezTo>
                    <a:pt x="731520" y="424180"/>
                    <a:pt x="736600" y="435610"/>
                    <a:pt x="741680" y="448310"/>
                  </a:cubicBezTo>
                  <a:cubicBezTo>
                    <a:pt x="746760" y="459740"/>
                    <a:pt x="749300" y="471170"/>
                    <a:pt x="759460" y="478790"/>
                  </a:cubicBezTo>
                  <a:cubicBezTo>
                    <a:pt x="775970" y="491490"/>
                    <a:pt x="817880" y="505460"/>
                    <a:pt x="839470" y="499110"/>
                  </a:cubicBezTo>
                  <a:cubicBezTo>
                    <a:pt x="858520" y="494030"/>
                    <a:pt x="872490" y="472440"/>
                    <a:pt x="883920" y="452120"/>
                  </a:cubicBezTo>
                  <a:cubicBezTo>
                    <a:pt x="899160" y="425450"/>
                    <a:pt x="908050" y="378460"/>
                    <a:pt x="913130" y="344170"/>
                  </a:cubicBezTo>
                  <a:cubicBezTo>
                    <a:pt x="918210" y="312420"/>
                    <a:pt x="919480" y="290830"/>
                    <a:pt x="918210" y="254000"/>
                  </a:cubicBezTo>
                  <a:cubicBezTo>
                    <a:pt x="916940" y="198120"/>
                    <a:pt x="892810" y="80010"/>
                    <a:pt x="895350" y="40640"/>
                  </a:cubicBezTo>
                  <a:cubicBezTo>
                    <a:pt x="896620" y="25400"/>
                    <a:pt x="896620" y="16510"/>
                    <a:pt x="901700" y="10160"/>
                  </a:cubicBezTo>
                  <a:cubicBezTo>
                    <a:pt x="906780" y="3810"/>
                    <a:pt x="916940" y="0"/>
                    <a:pt x="924560" y="1270"/>
                  </a:cubicBezTo>
                  <a:cubicBezTo>
                    <a:pt x="933450" y="3810"/>
                    <a:pt x="942340" y="11430"/>
                    <a:pt x="947420" y="26670"/>
                  </a:cubicBezTo>
                  <a:cubicBezTo>
                    <a:pt x="963930" y="76200"/>
                    <a:pt x="913130" y="293370"/>
                    <a:pt x="915670" y="382270"/>
                  </a:cubicBezTo>
                  <a:cubicBezTo>
                    <a:pt x="916940" y="435610"/>
                    <a:pt x="915670" y="500380"/>
                    <a:pt x="935990" y="510540"/>
                  </a:cubicBezTo>
                  <a:cubicBezTo>
                    <a:pt x="952500" y="519430"/>
                    <a:pt x="989330" y="490220"/>
                    <a:pt x="1010920" y="473710"/>
                  </a:cubicBezTo>
                  <a:cubicBezTo>
                    <a:pt x="1032510" y="455930"/>
                    <a:pt x="1051560" y="431800"/>
                    <a:pt x="1064260" y="407670"/>
                  </a:cubicBezTo>
                  <a:cubicBezTo>
                    <a:pt x="1076960" y="384810"/>
                    <a:pt x="1084580" y="358140"/>
                    <a:pt x="1085850" y="331470"/>
                  </a:cubicBezTo>
                  <a:cubicBezTo>
                    <a:pt x="1087120" y="303530"/>
                    <a:pt x="1074420" y="243840"/>
                    <a:pt x="1066800" y="242570"/>
                  </a:cubicBezTo>
                  <a:cubicBezTo>
                    <a:pt x="1061720" y="241300"/>
                    <a:pt x="1052830" y="260350"/>
                    <a:pt x="1051560" y="269240"/>
                  </a:cubicBezTo>
                  <a:cubicBezTo>
                    <a:pt x="1050290" y="278130"/>
                    <a:pt x="1052830" y="287020"/>
                    <a:pt x="1056640" y="295910"/>
                  </a:cubicBezTo>
                  <a:cubicBezTo>
                    <a:pt x="1062990" y="308610"/>
                    <a:pt x="1071880" y="323850"/>
                    <a:pt x="1089660" y="334010"/>
                  </a:cubicBezTo>
                  <a:cubicBezTo>
                    <a:pt x="1123950" y="351790"/>
                    <a:pt x="1238250" y="339090"/>
                    <a:pt x="1264920" y="358140"/>
                  </a:cubicBezTo>
                  <a:cubicBezTo>
                    <a:pt x="1277620" y="367030"/>
                    <a:pt x="1283970" y="383540"/>
                    <a:pt x="1281430" y="391160"/>
                  </a:cubicBezTo>
                  <a:cubicBezTo>
                    <a:pt x="1278890" y="398780"/>
                    <a:pt x="1257300" y="408940"/>
                    <a:pt x="1248410" y="406400"/>
                  </a:cubicBezTo>
                  <a:cubicBezTo>
                    <a:pt x="1242060" y="405130"/>
                    <a:pt x="1234440" y="394970"/>
                    <a:pt x="1233170" y="387350"/>
                  </a:cubicBezTo>
                  <a:cubicBezTo>
                    <a:pt x="1231900" y="379730"/>
                    <a:pt x="1239520" y="363220"/>
                    <a:pt x="1245870" y="359410"/>
                  </a:cubicBezTo>
                  <a:cubicBezTo>
                    <a:pt x="1252220" y="355600"/>
                    <a:pt x="1263650" y="355600"/>
                    <a:pt x="1270000" y="359410"/>
                  </a:cubicBezTo>
                  <a:cubicBezTo>
                    <a:pt x="1276350" y="363220"/>
                    <a:pt x="1283970" y="379730"/>
                    <a:pt x="1282700" y="387350"/>
                  </a:cubicBezTo>
                  <a:cubicBezTo>
                    <a:pt x="1281430" y="394970"/>
                    <a:pt x="1271270" y="403860"/>
                    <a:pt x="1258570" y="407670"/>
                  </a:cubicBezTo>
                  <a:cubicBezTo>
                    <a:pt x="1231900" y="416560"/>
                    <a:pt x="1155700" y="403860"/>
                    <a:pt x="1118870" y="396240"/>
                  </a:cubicBezTo>
                  <a:cubicBezTo>
                    <a:pt x="1094740" y="391160"/>
                    <a:pt x="1075690" y="384810"/>
                    <a:pt x="1060450" y="375920"/>
                  </a:cubicBezTo>
                  <a:cubicBezTo>
                    <a:pt x="1047750" y="368300"/>
                    <a:pt x="1040130" y="360680"/>
                    <a:pt x="1031240" y="349250"/>
                  </a:cubicBezTo>
                  <a:cubicBezTo>
                    <a:pt x="1019810" y="332740"/>
                    <a:pt x="1004570" y="304800"/>
                    <a:pt x="1000760" y="284480"/>
                  </a:cubicBezTo>
                  <a:cubicBezTo>
                    <a:pt x="998220" y="267970"/>
                    <a:pt x="1000760" y="252730"/>
                    <a:pt x="1005840" y="238760"/>
                  </a:cubicBezTo>
                  <a:cubicBezTo>
                    <a:pt x="1010920" y="223520"/>
                    <a:pt x="1023620" y="203200"/>
                    <a:pt x="1033780" y="194310"/>
                  </a:cubicBezTo>
                  <a:cubicBezTo>
                    <a:pt x="1041400" y="187960"/>
                    <a:pt x="1049020" y="184150"/>
                    <a:pt x="1057910" y="184150"/>
                  </a:cubicBezTo>
                  <a:cubicBezTo>
                    <a:pt x="1070610" y="184150"/>
                    <a:pt x="1090930" y="194310"/>
                    <a:pt x="1102360" y="204470"/>
                  </a:cubicBezTo>
                  <a:cubicBezTo>
                    <a:pt x="1112520" y="214630"/>
                    <a:pt x="1117600" y="231140"/>
                    <a:pt x="1122680" y="246380"/>
                  </a:cubicBezTo>
                  <a:cubicBezTo>
                    <a:pt x="1129030" y="264160"/>
                    <a:pt x="1135380" y="284480"/>
                    <a:pt x="1136650" y="307340"/>
                  </a:cubicBezTo>
                  <a:cubicBezTo>
                    <a:pt x="1137920" y="336550"/>
                    <a:pt x="1136650" y="375920"/>
                    <a:pt x="1121410" y="408940"/>
                  </a:cubicBezTo>
                  <a:cubicBezTo>
                    <a:pt x="1102360" y="450850"/>
                    <a:pt x="1049020" y="509270"/>
                    <a:pt x="1017270" y="533400"/>
                  </a:cubicBezTo>
                  <a:cubicBezTo>
                    <a:pt x="996950" y="548640"/>
                    <a:pt x="980440" y="557530"/>
                    <a:pt x="961390" y="560070"/>
                  </a:cubicBezTo>
                  <a:cubicBezTo>
                    <a:pt x="944880" y="562610"/>
                    <a:pt x="924560" y="561340"/>
                    <a:pt x="910590" y="552450"/>
                  </a:cubicBezTo>
                  <a:cubicBezTo>
                    <a:pt x="894080" y="541020"/>
                    <a:pt x="881380" y="514350"/>
                    <a:pt x="873760" y="490220"/>
                  </a:cubicBezTo>
                  <a:cubicBezTo>
                    <a:pt x="863600" y="459740"/>
                    <a:pt x="864870" y="429260"/>
                    <a:pt x="864870" y="382270"/>
                  </a:cubicBezTo>
                  <a:cubicBezTo>
                    <a:pt x="864870" y="297180"/>
                    <a:pt x="871220" y="67310"/>
                    <a:pt x="896620" y="21590"/>
                  </a:cubicBezTo>
                  <a:cubicBezTo>
                    <a:pt x="904240" y="7620"/>
                    <a:pt x="915670" y="0"/>
                    <a:pt x="924560" y="1270"/>
                  </a:cubicBezTo>
                  <a:cubicBezTo>
                    <a:pt x="933450" y="2540"/>
                    <a:pt x="941070" y="11430"/>
                    <a:pt x="947420" y="26670"/>
                  </a:cubicBezTo>
                  <a:cubicBezTo>
                    <a:pt x="965200" y="68580"/>
                    <a:pt x="975360" y="224790"/>
                    <a:pt x="969010" y="306070"/>
                  </a:cubicBezTo>
                  <a:cubicBezTo>
                    <a:pt x="963930" y="370840"/>
                    <a:pt x="947420" y="439420"/>
                    <a:pt x="925830" y="480060"/>
                  </a:cubicBezTo>
                  <a:cubicBezTo>
                    <a:pt x="911860" y="506730"/>
                    <a:pt x="890270" y="527050"/>
                    <a:pt x="873760" y="538480"/>
                  </a:cubicBezTo>
                  <a:cubicBezTo>
                    <a:pt x="862330" y="546100"/>
                    <a:pt x="852170" y="548640"/>
                    <a:pt x="839470" y="549910"/>
                  </a:cubicBezTo>
                  <a:cubicBezTo>
                    <a:pt x="821690" y="551180"/>
                    <a:pt x="797560" y="551180"/>
                    <a:pt x="777240" y="542290"/>
                  </a:cubicBezTo>
                  <a:cubicBezTo>
                    <a:pt x="753110" y="532130"/>
                    <a:pt x="721360" y="509270"/>
                    <a:pt x="704850" y="485140"/>
                  </a:cubicBezTo>
                  <a:cubicBezTo>
                    <a:pt x="689610" y="462280"/>
                    <a:pt x="681990" y="430530"/>
                    <a:pt x="680720" y="401320"/>
                  </a:cubicBezTo>
                  <a:cubicBezTo>
                    <a:pt x="679450" y="372110"/>
                    <a:pt x="689610" y="325120"/>
                    <a:pt x="702310" y="309880"/>
                  </a:cubicBezTo>
                  <a:cubicBezTo>
                    <a:pt x="708660" y="300990"/>
                    <a:pt x="720090" y="297180"/>
                    <a:pt x="727710" y="298450"/>
                  </a:cubicBezTo>
                  <a:cubicBezTo>
                    <a:pt x="735330" y="299720"/>
                    <a:pt x="742950" y="306070"/>
                    <a:pt x="746760" y="313690"/>
                  </a:cubicBezTo>
                  <a:cubicBezTo>
                    <a:pt x="754380" y="327660"/>
                    <a:pt x="754380" y="356870"/>
                    <a:pt x="750570" y="381000"/>
                  </a:cubicBezTo>
                  <a:cubicBezTo>
                    <a:pt x="745490" y="410210"/>
                    <a:pt x="734060" y="449580"/>
                    <a:pt x="713740" y="476250"/>
                  </a:cubicBezTo>
                  <a:cubicBezTo>
                    <a:pt x="692150" y="504190"/>
                    <a:pt x="654050" y="535940"/>
                    <a:pt x="622300" y="543560"/>
                  </a:cubicBezTo>
                  <a:cubicBezTo>
                    <a:pt x="595630" y="549910"/>
                    <a:pt x="561340" y="538480"/>
                    <a:pt x="541020" y="528320"/>
                  </a:cubicBezTo>
                  <a:cubicBezTo>
                    <a:pt x="525780" y="520700"/>
                    <a:pt x="515620" y="509270"/>
                    <a:pt x="506730" y="494030"/>
                  </a:cubicBezTo>
                  <a:cubicBezTo>
                    <a:pt x="496570" y="476250"/>
                    <a:pt x="487680" y="448310"/>
                    <a:pt x="486410" y="424180"/>
                  </a:cubicBezTo>
                  <a:cubicBezTo>
                    <a:pt x="485140" y="398780"/>
                    <a:pt x="488950" y="368300"/>
                    <a:pt x="499110" y="345440"/>
                  </a:cubicBezTo>
                  <a:cubicBezTo>
                    <a:pt x="509270" y="322580"/>
                    <a:pt x="529590" y="288290"/>
                    <a:pt x="543560" y="287020"/>
                  </a:cubicBezTo>
                  <a:cubicBezTo>
                    <a:pt x="553720" y="285750"/>
                    <a:pt x="567690" y="299720"/>
                    <a:pt x="571500" y="313690"/>
                  </a:cubicBezTo>
                  <a:cubicBezTo>
                    <a:pt x="579120" y="336550"/>
                    <a:pt x="562610" y="393700"/>
                    <a:pt x="548640" y="425450"/>
                  </a:cubicBezTo>
                  <a:cubicBezTo>
                    <a:pt x="535940" y="454660"/>
                    <a:pt x="516890" y="480060"/>
                    <a:pt x="496570" y="500380"/>
                  </a:cubicBezTo>
                  <a:cubicBezTo>
                    <a:pt x="478790" y="519430"/>
                    <a:pt x="462280" y="532130"/>
                    <a:pt x="435610" y="544830"/>
                  </a:cubicBezTo>
                  <a:cubicBezTo>
                    <a:pt x="396240" y="562610"/>
                    <a:pt x="335280" y="582930"/>
                    <a:pt x="278130" y="584200"/>
                  </a:cubicBezTo>
                  <a:cubicBezTo>
                    <a:pt x="210820" y="586740"/>
                    <a:pt x="81280" y="563880"/>
                    <a:pt x="54610" y="542290"/>
                  </a:cubicBezTo>
                  <a:cubicBezTo>
                    <a:pt x="45720" y="534670"/>
                    <a:pt x="39370" y="524510"/>
                    <a:pt x="43180" y="518160"/>
                  </a:cubicBezTo>
                  <a:cubicBezTo>
                    <a:pt x="53340" y="502920"/>
                    <a:pt x="179070" y="524510"/>
                    <a:pt x="233680" y="518160"/>
                  </a:cubicBezTo>
                  <a:cubicBezTo>
                    <a:pt x="275590" y="513080"/>
                    <a:pt x="318770" y="504190"/>
                    <a:pt x="344170" y="491490"/>
                  </a:cubicBezTo>
                  <a:cubicBezTo>
                    <a:pt x="360680" y="482600"/>
                    <a:pt x="379730" y="469900"/>
                    <a:pt x="378460" y="461010"/>
                  </a:cubicBezTo>
                  <a:cubicBezTo>
                    <a:pt x="377190" y="450850"/>
                    <a:pt x="345440" y="443230"/>
                    <a:pt x="318770" y="435610"/>
                  </a:cubicBezTo>
                  <a:cubicBezTo>
                    <a:pt x="269240" y="421640"/>
                    <a:pt x="129540" y="425450"/>
                    <a:pt x="97790" y="398780"/>
                  </a:cubicBezTo>
                  <a:cubicBezTo>
                    <a:pt x="82550" y="386080"/>
                    <a:pt x="78740" y="369570"/>
                    <a:pt x="81280" y="353060"/>
                  </a:cubicBezTo>
                  <a:cubicBezTo>
                    <a:pt x="85090" y="328930"/>
                    <a:pt x="121920" y="293370"/>
                    <a:pt x="148590" y="270510"/>
                  </a:cubicBezTo>
                  <a:cubicBezTo>
                    <a:pt x="176530" y="246380"/>
                    <a:pt x="215900" y="226060"/>
                    <a:pt x="246380" y="213360"/>
                  </a:cubicBezTo>
                  <a:cubicBezTo>
                    <a:pt x="271780" y="203200"/>
                    <a:pt x="295910" y="196850"/>
                    <a:pt x="317500" y="196850"/>
                  </a:cubicBezTo>
                  <a:cubicBezTo>
                    <a:pt x="336550" y="196850"/>
                    <a:pt x="355600" y="201930"/>
                    <a:pt x="372110" y="210820"/>
                  </a:cubicBezTo>
                  <a:cubicBezTo>
                    <a:pt x="388620" y="219710"/>
                    <a:pt x="406400" y="236220"/>
                    <a:pt x="414020" y="252730"/>
                  </a:cubicBezTo>
                  <a:cubicBezTo>
                    <a:pt x="420370" y="267970"/>
                    <a:pt x="422910" y="294640"/>
                    <a:pt x="416560" y="304800"/>
                  </a:cubicBezTo>
                  <a:cubicBezTo>
                    <a:pt x="412750" y="311150"/>
                    <a:pt x="401320" y="314960"/>
                    <a:pt x="394970" y="313690"/>
                  </a:cubicBezTo>
                  <a:cubicBezTo>
                    <a:pt x="387350" y="312420"/>
                    <a:pt x="373380" y="295910"/>
                    <a:pt x="373380" y="2959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7459028" y="8311515"/>
            <a:ext cx="534352" cy="360997"/>
            <a:chOff x="0" y="0"/>
            <a:chExt cx="712470" cy="4813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50800" y="44450"/>
              <a:ext cx="613410" cy="386080"/>
            </a:xfrm>
            <a:custGeom>
              <a:avLst/>
              <a:gdLst/>
              <a:ahLst/>
              <a:cxnLst/>
              <a:rect r="r" b="b" t="t" l="l"/>
              <a:pathLst>
                <a:path h="386080" w="613410">
                  <a:moveTo>
                    <a:pt x="171450" y="87630"/>
                  </a:moveTo>
                  <a:cubicBezTo>
                    <a:pt x="166370" y="59690"/>
                    <a:pt x="147320" y="63500"/>
                    <a:pt x="135890" y="68580"/>
                  </a:cubicBezTo>
                  <a:cubicBezTo>
                    <a:pt x="123190" y="73660"/>
                    <a:pt x="109220" y="83820"/>
                    <a:pt x="97790" y="99060"/>
                  </a:cubicBezTo>
                  <a:cubicBezTo>
                    <a:pt x="81280" y="120650"/>
                    <a:pt x="59690" y="167640"/>
                    <a:pt x="54610" y="193040"/>
                  </a:cubicBezTo>
                  <a:cubicBezTo>
                    <a:pt x="50800" y="208280"/>
                    <a:pt x="50800" y="218440"/>
                    <a:pt x="54610" y="231140"/>
                  </a:cubicBezTo>
                  <a:cubicBezTo>
                    <a:pt x="58420" y="245110"/>
                    <a:pt x="67310" y="257810"/>
                    <a:pt x="78740" y="270510"/>
                  </a:cubicBezTo>
                  <a:cubicBezTo>
                    <a:pt x="93980" y="288290"/>
                    <a:pt x="119380" y="314960"/>
                    <a:pt x="143510" y="325120"/>
                  </a:cubicBezTo>
                  <a:cubicBezTo>
                    <a:pt x="166370" y="335280"/>
                    <a:pt x="195580" y="337820"/>
                    <a:pt x="218440" y="332740"/>
                  </a:cubicBezTo>
                  <a:cubicBezTo>
                    <a:pt x="242570" y="326390"/>
                    <a:pt x="266700" y="309880"/>
                    <a:pt x="284480" y="289560"/>
                  </a:cubicBezTo>
                  <a:cubicBezTo>
                    <a:pt x="303530" y="267970"/>
                    <a:pt x="318770" y="238760"/>
                    <a:pt x="327660" y="205740"/>
                  </a:cubicBezTo>
                  <a:cubicBezTo>
                    <a:pt x="339090" y="162560"/>
                    <a:pt x="322580" y="78740"/>
                    <a:pt x="334010" y="49530"/>
                  </a:cubicBezTo>
                  <a:cubicBezTo>
                    <a:pt x="339090" y="35560"/>
                    <a:pt x="347980" y="25400"/>
                    <a:pt x="356870" y="24130"/>
                  </a:cubicBezTo>
                  <a:cubicBezTo>
                    <a:pt x="365760" y="22860"/>
                    <a:pt x="379730" y="31750"/>
                    <a:pt x="384810" y="44450"/>
                  </a:cubicBezTo>
                  <a:cubicBezTo>
                    <a:pt x="396240" y="71120"/>
                    <a:pt x="367030" y="156210"/>
                    <a:pt x="369570" y="199390"/>
                  </a:cubicBezTo>
                  <a:cubicBezTo>
                    <a:pt x="370840" y="231140"/>
                    <a:pt x="370840" y="262890"/>
                    <a:pt x="387350" y="283210"/>
                  </a:cubicBezTo>
                  <a:cubicBezTo>
                    <a:pt x="405130" y="304800"/>
                    <a:pt x="448310" y="323850"/>
                    <a:pt x="476250" y="323850"/>
                  </a:cubicBezTo>
                  <a:cubicBezTo>
                    <a:pt x="499110" y="323850"/>
                    <a:pt x="523240" y="311150"/>
                    <a:pt x="541020" y="295910"/>
                  </a:cubicBezTo>
                  <a:cubicBezTo>
                    <a:pt x="558800" y="280670"/>
                    <a:pt x="567690" y="237490"/>
                    <a:pt x="581660" y="233680"/>
                  </a:cubicBezTo>
                  <a:cubicBezTo>
                    <a:pt x="590550" y="231140"/>
                    <a:pt x="605790" y="240030"/>
                    <a:pt x="609600" y="246380"/>
                  </a:cubicBezTo>
                  <a:cubicBezTo>
                    <a:pt x="613410" y="252730"/>
                    <a:pt x="613410" y="264160"/>
                    <a:pt x="609600" y="270510"/>
                  </a:cubicBezTo>
                  <a:cubicBezTo>
                    <a:pt x="605790" y="276860"/>
                    <a:pt x="596900" y="283210"/>
                    <a:pt x="590550" y="284480"/>
                  </a:cubicBezTo>
                  <a:cubicBezTo>
                    <a:pt x="582930" y="285750"/>
                    <a:pt x="572770" y="280670"/>
                    <a:pt x="567690" y="275590"/>
                  </a:cubicBezTo>
                  <a:cubicBezTo>
                    <a:pt x="562610" y="270510"/>
                    <a:pt x="561340" y="259080"/>
                    <a:pt x="562610" y="252730"/>
                  </a:cubicBezTo>
                  <a:cubicBezTo>
                    <a:pt x="563880" y="246380"/>
                    <a:pt x="571500" y="236220"/>
                    <a:pt x="579120" y="234950"/>
                  </a:cubicBezTo>
                  <a:cubicBezTo>
                    <a:pt x="586740" y="232410"/>
                    <a:pt x="603250" y="237490"/>
                    <a:pt x="608330" y="243840"/>
                  </a:cubicBezTo>
                  <a:cubicBezTo>
                    <a:pt x="613410" y="248920"/>
                    <a:pt x="613410" y="257810"/>
                    <a:pt x="610870" y="267970"/>
                  </a:cubicBezTo>
                  <a:cubicBezTo>
                    <a:pt x="607060" y="285750"/>
                    <a:pt x="588010" y="321310"/>
                    <a:pt x="568960" y="339090"/>
                  </a:cubicBezTo>
                  <a:cubicBezTo>
                    <a:pt x="552450" y="355600"/>
                    <a:pt x="529590" y="365760"/>
                    <a:pt x="506730" y="370840"/>
                  </a:cubicBezTo>
                  <a:cubicBezTo>
                    <a:pt x="483870" y="375920"/>
                    <a:pt x="455930" y="373380"/>
                    <a:pt x="431800" y="367030"/>
                  </a:cubicBezTo>
                  <a:cubicBezTo>
                    <a:pt x="407670" y="360680"/>
                    <a:pt x="381000" y="346710"/>
                    <a:pt x="363220" y="330200"/>
                  </a:cubicBezTo>
                  <a:cubicBezTo>
                    <a:pt x="346710" y="314960"/>
                    <a:pt x="336550" y="292100"/>
                    <a:pt x="328930" y="270510"/>
                  </a:cubicBezTo>
                  <a:cubicBezTo>
                    <a:pt x="321310" y="248920"/>
                    <a:pt x="318770" y="227330"/>
                    <a:pt x="318770" y="199390"/>
                  </a:cubicBezTo>
                  <a:cubicBezTo>
                    <a:pt x="317500" y="157480"/>
                    <a:pt x="321310" y="68580"/>
                    <a:pt x="335280" y="43180"/>
                  </a:cubicBezTo>
                  <a:cubicBezTo>
                    <a:pt x="341630" y="31750"/>
                    <a:pt x="349250" y="24130"/>
                    <a:pt x="356870" y="24130"/>
                  </a:cubicBezTo>
                  <a:cubicBezTo>
                    <a:pt x="365760" y="24130"/>
                    <a:pt x="381000" y="39370"/>
                    <a:pt x="387350" y="54610"/>
                  </a:cubicBezTo>
                  <a:cubicBezTo>
                    <a:pt x="396240" y="76200"/>
                    <a:pt x="387350" y="120650"/>
                    <a:pt x="384810" y="149860"/>
                  </a:cubicBezTo>
                  <a:cubicBezTo>
                    <a:pt x="382270" y="176530"/>
                    <a:pt x="382270" y="200660"/>
                    <a:pt x="374650" y="224790"/>
                  </a:cubicBezTo>
                  <a:cubicBezTo>
                    <a:pt x="367030" y="248920"/>
                    <a:pt x="358140" y="270510"/>
                    <a:pt x="342900" y="292100"/>
                  </a:cubicBezTo>
                  <a:cubicBezTo>
                    <a:pt x="323850" y="318770"/>
                    <a:pt x="290830" y="354330"/>
                    <a:pt x="261620" y="369570"/>
                  </a:cubicBezTo>
                  <a:cubicBezTo>
                    <a:pt x="237490" y="382270"/>
                    <a:pt x="210820" y="386080"/>
                    <a:pt x="186690" y="386080"/>
                  </a:cubicBezTo>
                  <a:cubicBezTo>
                    <a:pt x="163830" y="386080"/>
                    <a:pt x="142240" y="381000"/>
                    <a:pt x="119380" y="369570"/>
                  </a:cubicBezTo>
                  <a:cubicBezTo>
                    <a:pt x="91440" y="355600"/>
                    <a:pt x="57150" y="327660"/>
                    <a:pt x="36830" y="299720"/>
                  </a:cubicBezTo>
                  <a:cubicBezTo>
                    <a:pt x="17780" y="273050"/>
                    <a:pt x="0" y="238760"/>
                    <a:pt x="0" y="205740"/>
                  </a:cubicBezTo>
                  <a:cubicBezTo>
                    <a:pt x="0" y="168910"/>
                    <a:pt x="21590" y="118110"/>
                    <a:pt x="43180" y="86360"/>
                  </a:cubicBezTo>
                  <a:cubicBezTo>
                    <a:pt x="60960" y="59690"/>
                    <a:pt x="86360" y="36830"/>
                    <a:pt x="111760" y="24130"/>
                  </a:cubicBezTo>
                  <a:cubicBezTo>
                    <a:pt x="135890" y="11430"/>
                    <a:pt x="171450" y="0"/>
                    <a:pt x="190500" y="6350"/>
                  </a:cubicBezTo>
                  <a:cubicBezTo>
                    <a:pt x="204470" y="10160"/>
                    <a:pt x="215900" y="24130"/>
                    <a:pt x="220980" y="38100"/>
                  </a:cubicBezTo>
                  <a:cubicBezTo>
                    <a:pt x="227330" y="55880"/>
                    <a:pt x="224790" y="93980"/>
                    <a:pt x="215900" y="105410"/>
                  </a:cubicBezTo>
                  <a:cubicBezTo>
                    <a:pt x="209550" y="113030"/>
                    <a:pt x="195580" y="114300"/>
                    <a:pt x="187960" y="111760"/>
                  </a:cubicBezTo>
                  <a:cubicBezTo>
                    <a:pt x="180340" y="109220"/>
                    <a:pt x="171450" y="87630"/>
                    <a:pt x="171450" y="876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7650480" y="8069580"/>
            <a:ext cx="216217" cy="229553"/>
            <a:chOff x="0" y="0"/>
            <a:chExt cx="288290" cy="30607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8260" y="48260"/>
              <a:ext cx="190500" cy="207010"/>
            </a:xfrm>
            <a:custGeom>
              <a:avLst/>
              <a:gdLst/>
              <a:ahLst/>
              <a:cxnLst/>
              <a:rect r="r" b="b" t="t" l="l"/>
              <a:pathLst>
                <a:path h="207010" w="190500">
                  <a:moveTo>
                    <a:pt x="73660" y="74930"/>
                  </a:moveTo>
                  <a:cubicBezTo>
                    <a:pt x="140970" y="48260"/>
                    <a:pt x="152400" y="52070"/>
                    <a:pt x="161290" y="59690"/>
                  </a:cubicBezTo>
                  <a:cubicBezTo>
                    <a:pt x="172720" y="69850"/>
                    <a:pt x="184150" y="99060"/>
                    <a:pt x="181610" y="116840"/>
                  </a:cubicBezTo>
                  <a:cubicBezTo>
                    <a:pt x="177800" y="137160"/>
                    <a:pt x="154940" y="160020"/>
                    <a:pt x="134620" y="175260"/>
                  </a:cubicBezTo>
                  <a:cubicBezTo>
                    <a:pt x="113030" y="190500"/>
                    <a:pt x="74930" y="207010"/>
                    <a:pt x="55880" y="207010"/>
                  </a:cubicBezTo>
                  <a:cubicBezTo>
                    <a:pt x="44450" y="207010"/>
                    <a:pt x="35560" y="204470"/>
                    <a:pt x="27940" y="196850"/>
                  </a:cubicBezTo>
                  <a:cubicBezTo>
                    <a:pt x="16510" y="185420"/>
                    <a:pt x="7620" y="156210"/>
                    <a:pt x="3810" y="138430"/>
                  </a:cubicBezTo>
                  <a:cubicBezTo>
                    <a:pt x="1270" y="125730"/>
                    <a:pt x="0" y="116840"/>
                    <a:pt x="2540" y="104140"/>
                  </a:cubicBezTo>
                  <a:cubicBezTo>
                    <a:pt x="6350" y="86360"/>
                    <a:pt x="19050" y="60960"/>
                    <a:pt x="34290" y="44450"/>
                  </a:cubicBezTo>
                  <a:cubicBezTo>
                    <a:pt x="49530" y="27940"/>
                    <a:pt x="73660" y="10160"/>
                    <a:pt x="91440" y="3810"/>
                  </a:cubicBezTo>
                  <a:cubicBezTo>
                    <a:pt x="104140" y="0"/>
                    <a:pt x="113030" y="1270"/>
                    <a:pt x="125730" y="2540"/>
                  </a:cubicBezTo>
                  <a:cubicBezTo>
                    <a:pt x="142240" y="5080"/>
                    <a:pt x="168910" y="11430"/>
                    <a:pt x="179070" y="20320"/>
                  </a:cubicBezTo>
                  <a:cubicBezTo>
                    <a:pt x="185420" y="25400"/>
                    <a:pt x="189230" y="34290"/>
                    <a:pt x="189230" y="40640"/>
                  </a:cubicBezTo>
                  <a:cubicBezTo>
                    <a:pt x="189230" y="48260"/>
                    <a:pt x="184150" y="58420"/>
                    <a:pt x="177800" y="62230"/>
                  </a:cubicBezTo>
                  <a:cubicBezTo>
                    <a:pt x="170180" y="66040"/>
                    <a:pt x="153670" y="64770"/>
                    <a:pt x="147320" y="59690"/>
                  </a:cubicBezTo>
                  <a:cubicBezTo>
                    <a:pt x="140970" y="55880"/>
                    <a:pt x="137160" y="44450"/>
                    <a:pt x="138430" y="36830"/>
                  </a:cubicBezTo>
                  <a:cubicBezTo>
                    <a:pt x="139700" y="29210"/>
                    <a:pt x="152400" y="15240"/>
                    <a:pt x="160020" y="15240"/>
                  </a:cubicBezTo>
                  <a:cubicBezTo>
                    <a:pt x="168910" y="15240"/>
                    <a:pt x="187960" y="29210"/>
                    <a:pt x="189230" y="38100"/>
                  </a:cubicBezTo>
                  <a:cubicBezTo>
                    <a:pt x="190500" y="45720"/>
                    <a:pt x="181610" y="60960"/>
                    <a:pt x="172720" y="64770"/>
                  </a:cubicBezTo>
                  <a:cubicBezTo>
                    <a:pt x="158750" y="69850"/>
                    <a:pt x="125730" y="48260"/>
                    <a:pt x="109220" y="50800"/>
                  </a:cubicBezTo>
                  <a:cubicBezTo>
                    <a:pt x="96520" y="53340"/>
                    <a:pt x="86360" y="60960"/>
                    <a:pt x="77470" y="71120"/>
                  </a:cubicBezTo>
                  <a:cubicBezTo>
                    <a:pt x="66040" y="85090"/>
                    <a:pt x="53340" y="114300"/>
                    <a:pt x="53340" y="129540"/>
                  </a:cubicBezTo>
                  <a:cubicBezTo>
                    <a:pt x="53340" y="139700"/>
                    <a:pt x="57150" y="153670"/>
                    <a:pt x="63500" y="156210"/>
                  </a:cubicBezTo>
                  <a:cubicBezTo>
                    <a:pt x="71120" y="158750"/>
                    <a:pt x="91440" y="146050"/>
                    <a:pt x="101600" y="137160"/>
                  </a:cubicBezTo>
                  <a:cubicBezTo>
                    <a:pt x="111760" y="128270"/>
                    <a:pt x="129540" y="104140"/>
                    <a:pt x="127000" y="100330"/>
                  </a:cubicBezTo>
                  <a:cubicBezTo>
                    <a:pt x="124460" y="96520"/>
                    <a:pt x="88900" y="123190"/>
                    <a:pt x="77470" y="119380"/>
                  </a:cubicBezTo>
                  <a:cubicBezTo>
                    <a:pt x="68580" y="116840"/>
                    <a:pt x="60960" y="102870"/>
                    <a:pt x="60960" y="95250"/>
                  </a:cubicBezTo>
                  <a:cubicBezTo>
                    <a:pt x="60960" y="87630"/>
                    <a:pt x="73660" y="74930"/>
                    <a:pt x="73660" y="749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7903845" y="8283893"/>
            <a:ext cx="282892" cy="368618"/>
            <a:chOff x="0" y="0"/>
            <a:chExt cx="377190" cy="49149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50800" y="48260"/>
              <a:ext cx="284480" cy="398780"/>
            </a:xfrm>
            <a:custGeom>
              <a:avLst/>
              <a:gdLst/>
              <a:ahLst/>
              <a:cxnLst/>
              <a:rect r="r" b="b" t="t" l="l"/>
              <a:pathLst>
                <a:path h="398780" w="284480">
                  <a:moveTo>
                    <a:pt x="0" y="62230"/>
                  </a:moveTo>
                  <a:cubicBezTo>
                    <a:pt x="44450" y="6350"/>
                    <a:pt x="58420" y="7620"/>
                    <a:pt x="69850" y="10160"/>
                  </a:cubicBezTo>
                  <a:cubicBezTo>
                    <a:pt x="83820" y="13970"/>
                    <a:pt x="97790" y="22860"/>
                    <a:pt x="110490" y="36830"/>
                  </a:cubicBezTo>
                  <a:cubicBezTo>
                    <a:pt x="130810" y="60960"/>
                    <a:pt x="153670" y="118110"/>
                    <a:pt x="163830" y="152400"/>
                  </a:cubicBezTo>
                  <a:cubicBezTo>
                    <a:pt x="171450" y="177800"/>
                    <a:pt x="173990" y="198120"/>
                    <a:pt x="173990" y="220980"/>
                  </a:cubicBezTo>
                  <a:cubicBezTo>
                    <a:pt x="173990" y="243840"/>
                    <a:pt x="172720" y="267970"/>
                    <a:pt x="165100" y="292100"/>
                  </a:cubicBezTo>
                  <a:cubicBezTo>
                    <a:pt x="156210" y="322580"/>
                    <a:pt x="135890" y="373380"/>
                    <a:pt x="115570" y="387350"/>
                  </a:cubicBezTo>
                  <a:cubicBezTo>
                    <a:pt x="102870" y="396240"/>
                    <a:pt x="81280" y="398780"/>
                    <a:pt x="71120" y="392430"/>
                  </a:cubicBezTo>
                  <a:cubicBezTo>
                    <a:pt x="59690" y="386080"/>
                    <a:pt x="53340" y="365760"/>
                    <a:pt x="50800" y="346710"/>
                  </a:cubicBezTo>
                  <a:cubicBezTo>
                    <a:pt x="45720" y="314960"/>
                    <a:pt x="55880" y="255270"/>
                    <a:pt x="68580" y="217170"/>
                  </a:cubicBezTo>
                  <a:cubicBezTo>
                    <a:pt x="80010" y="182880"/>
                    <a:pt x="99060" y="154940"/>
                    <a:pt x="119380" y="125730"/>
                  </a:cubicBezTo>
                  <a:cubicBezTo>
                    <a:pt x="140970" y="95250"/>
                    <a:pt x="170180" y="58420"/>
                    <a:pt x="194310" y="36830"/>
                  </a:cubicBezTo>
                  <a:cubicBezTo>
                    <a:pt x="212090" y="21590"/>
                    <a:pt x="232410" y="2540"/>
                    <a:pt x="247650" y="2540"/>
                  </a:cubicBezTo>
                  <a:cubicBezTo>
                    <a:pt x="259080" y="2540"/>
                    <a:pt x="270510" y="11430"/>
                    <a:pt x="275590" y="22860"/>
                  </a:cubicBezTo>
                  <a:cubicBezTo>
                    <a:pt x="284480" y="41910"/>
                    <a:pt x="278130" y="101600"/>
                    <a:pt x="267970" y="118110"/>
                  </a:cubicBezTo>
                  <a:cubicBezTo>
                    <a:pt x="262890" y="125730"/>
                    <a:pt x="255270" y="130810"/>
                    <a:pt x="247650" y="130810"/>
                  </a:cubicBezTo>
                  <a:cubicBezTo>
                    <a:pt x="241300" y="130810"/>
                    <a:pt x="231140" y="127000"/>
                    <a:pt x="226060" y="121920"/>
                  </a:cubicBezTo>
                  <a:cubicBezTo>
                    <a:pt x="220980" y="116840"/>
                    <a:pt x="219710" y="105410"/>
                    <a:pt x="220980" y="99060"/>
                  </a:cubicBezTo>
                  <a:cubicBezTo>
                    <a:pt x="222250" y="92710"/>
                    <a:pt x="231140" y="83820"/>
                    <a:pt x="237490" y="81280"/>
                  </a:cubicBezTo>
                  <a:cubicBezTo>
                    <a:pt x="243840" y="78740"/>
                    <a:pt x="255270" y="81280"/>
                    <a:pt x="260350" y="85090"/>
                  </a:cubicBezTo>
                  <a:cubicBezTo>
                    <a:pt x="265430" y="88900"/>
                    <a:pt x="270510" y="100330"/>
                    <a:pt x="270510" y="106680"/>
                  </a:cubicBezTo>
                  <a:cubicBezTo>
                    <a:pt x="270510" y="114300"/>
                    <a:pt x="264160" y="123190"/>
                    <a:pt x="257810" y="127000"/>
                  </a:cubicBezTo>
                  <a:cubicBezTo>
                    <a:pt x="251460" y="130810"/>
                    <a:pt x="240030" y="132080"/>
                    <a:pt x="233680" y="128270"/>
                  </a:cubicBezTo>
                  <a:cubicBezTo>
                    <a:pt x="227330" y="124460"/>
                    <a:pt x="220980" y="113030"/>
                    <a:pt x="219710" y="101600"/>
                  </a:cubicBezTo>
                  <a:cubicBezTo>
                    <a:pt x="215900" y="80010"/>
                    <a:pt x="222250" y="16510"/>
                    <a:pt x="236220" y="6350"/>
                  </a:cubicBezTo>
                  <a:cubicBezTo>
                    <a:pt x="245110" y="0"/>
                    <a:pt x="264160" y="5080"/>
                    <a:pt x="270510" y="11430"/>
                  </a:cubicBezTo>
                  <a:cubicBezTo>
                    <a:pt x="275590" y="17780"/>
                    <a:pt x="276860" y="30480"/>
                    <a:pt x="273050" y="40640"/>
                  </a:cubicBezTo>
                  <a:cubicBezTo>
                    <a:pt x="266700" y="57150"/>
                    <a:pt x="229870" y="73660"/>
                    <a:pt x="209550" y="95250"/>
                  </a:cubicBezTo>
                  <a:cubicBezTo>
                    <a:pt x="184150" y="121920"/>
                    <a:pt x="156210" y="153670"/>
                    <a:pt x="135890" y="191770"/>
                  </a:cubicBezTo>
                  <a:cubicBezTo>
                    <a:pt x="113030" y="234950"/>
                    <a:pt x="85090" y="341630"/>
                    <a:pt x="86360" y="341630"/>
                  </a:cubicBezTo>
                  <a:cubicBezTo>
                    <a:pt x="87630" y="341630"/>
                    <a:pt x="115570" y="283210"/>
                    <a:pt x="120650" y="254000"/>
                  </a:cubicBezTo>
                  <a:cubicBezTo>
                    <a:pt x="124460" y="226060"/>
                    <a:pt x="124460" y="198120"/>
                    <a:pt x="115570" y="168910"/>
                  </a:cubicBezTo>
                  <a:cubicBezTo>
                    <a:pt x="105410" y="133350"/>
                    <a:pt x="69850" y="57150"/>
                    <a:pt x="53340" y="55880"/>
                  </a:cubicBezTo>
                  <a:cubicBezTo>
                    <a:pt x="43180" y="55880"/>
                    <a:pt x="36830" y="91440"/>
                    <a:pt x="27940" y="93980"/>
                  </a:cubicBezTo>
                  <a:cubicBezTo>
                    <a:pt x="21590" y="96520"/>
                    <a:pt x="11430" y="90170"/>
                    <a:pt x="6350" y="85090"/>
                  </a:cubicBezTo>
                  <a:cubicBezTo>
                    <a:pt x="1270" y="80010"/>
                    <a:pt x="0" y="62230"/>
                    <a:pt x="0" y="622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8183880" y="7949565"/>
            <a:ext cx="1268730" cy="655320"/>
            <a:chOff x="0" y="0"/>
            <a:chExt cx="1691640" cy="87376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4450" y="49530"/>
              <a:ext cx="1600200" cy="779780"/>
            </a:xfrm>
            <a:custGeom>
              <a:avLst/>
              <a:gdLst/>
              <a:ahLst/>
              <a:cxnLst/>
              <a:rect r="r" b="b" t="t" l="l"/>
              <a:pathLst>
                <a:path h="779780" w="1600200">
                  <a:moveTo>
                    <a:pt x="69850" y="576580"/>
                  </a:moveTo>
                  <a:cubicBezTo>
                    <a:pt x="114300" y="464820"/>
                    <a:pt x="80010" y="506730"/>
                    <a:pt x="69850" y="525780"/>
                  </a:cubicBezTo>
                  <a:cubicBezTo>
                    <a:pt x="62230" y="541020"/>
                    <a:pt x="58420" y="552450"/>
                    <a:pt x="55880" y="570230"/>
                  </a:cubicBezTo>
                  <a:cubicBezTo>
                    <a:pt x="53340" y="593090"/>
                    <a:pt x="48260" y="624840"/>
                    <a:pt x="59690" y="648970"/>
                  </a:cubicBezTo>
                  <a:cubicBezTo>
                    <a:pt x="73660" y="678180"/>
                    <a:pt x="116840" y="715010"/>
                    <a:pt x="146050" y="725170"/>
                  </a:cubicBezTo>
                  <a:cubicBezTo>
                    <a:pt x="170180" y="732790"/>
                    <a:pt x="198120" y="731520"/>
                    <a:pt x="218440" y="721360"/>
                  </a:cubicBezTo>
                  <a:cubicBezTo>
                    <a:pt x="240030" y="711200"/>
                    <a:pt x="257810" y="690880"/>
                    <a:pt x="270510" y="662940"/>
                  </a:cubicBezTo>
                  <a:cubicBezTo>
                    <a:pt x="290830" y="619760"/>
                    <a:pt x="278130" y="499110"/>
                    <a:pt x="299720" y="471170"/>
                  </a:cubicBezTo>
                  <a:cubicBezTo>
                    <a:pt x="309880" y="458470"/>
                    <a:pt x="326390" y="453390"/>
                    <a:pt x="335280" y="455930"/>
                  </a:cubicBezTo>
                  <a:cubicBezTo>
                    <a:pt x="341630" y="457200"/>
                    <a:pt x="345440" y="466090"/>
                    <a:pt x="349250" y="474980"/>
                  </a:cubicBezTo>
                  <a:cubicBezTo>
                    <a:pt x="355600" y="494030"/>
                    <a:pt x="347980" y="535940"/>
                    <a:pt x="351790" y="567690"/>
                  </a:cubicBezTo>
                  <a:cubicBezTo>
                    <a:pt x="356870" y="603250"/>
                    <a:pt x="367030" y="656590"/>
                    <a:pt x="379730" y="680720"/>
                  </a:cubicBezTo>
                  <a:cubicBezTo>
                    <a:pt x="386080" y="693420"/>
                    <a:pt x="391160" y="702310"/>
                    <a:pt x="402590" y="707390"/>
                  </a:cubicBezTo>
                  <a:cubicBezTo>
                    <a:pt x="416560" y="713740"/>
                    <a:pt x="443230" y="718820"/>
                    <a:pt x="459740" y="709930"/>
                  </a:cubicBezTo>
                  <a:cubicBezTo>
                    <a:pt x="480060" y="698500"/>
                    <a:pt x="494030" y="662940"/>
                    <a:pt x="506730" y="629920"/>
                  </a:cubicBezTo>
                  <a:cubicBezTo>
                    <a:pt x="524510" y="584200"/>
                    <a:pt x="524510" y="483870"/>
                    <a:pt x="541020" y="457200"/>
                  </a:cubicBezTo>
                  <a:cubicBezTo>
                    <a:pt x="548640" y="445770"/>
                    <a:pt x="557530" y="439420"/>
                    <a:pt x="565150" y="439420"/>
                  </a:cubicBezTo>
                  <a:cubicBezTo>
                    <a:pt x="572770" y="439420"/>
                    <a:pt x="582930" y="445770"/>
                    <a:pt x="589280" y="455930"/>
                  </a:cubicBezTo>
                  <a:cubicBezTo>
                    <a:pt x="603250" y="478790"/>
                    <a:pt x="593090" y="560070"/>
                    <a:pt x="609600" y="598170"/>
                  </a:cubicBezTo>
                  <a:cubicBezTo>
                    <a:pt x="623570" y="629920"/>
                    <a:pt x="651510" y="666750"/>
                    <a:pt x="669290" y="675640"/>
                  </a:cubicBezTo>
                  <a:cubicBezTo>
                    <a:pt x="678180" y="680720"/>
                    <a:pt x="685800" y="680720"/>
                    <a:pt x="694690" y="676910"/>
                  </a:cubicBezTo>
                  <a:cubicBezTo>
                    <a:pt x="709930" y="669290"/>
                    <a:pt x="727710" y="642620"/>
                    <a:pt x="741680" y="612140"/>
                  </a:cubicBezTo>
                  <a:cubicBezTo>
                    <a:pt x="764540" y="561340"/>
                    <a:pt x="770890" y="419100"/>
                    <a:pt x="793750" y="387350"/>
                  </a:cubicBezTo>
                  <a:cubicBezTo>
                    <a:pt x="802640" y="375920"/>
                    <a:pt x="814070" y="369570"/>
                    <a:pt x="822960" y="370840"/>
                  </a:cubicBezTo>
                  <a:cubicBezTo>
                    <a:pt x="830580" y="372110"/>
                    <a:pt x="838200" y="379730"/>
                    <a:pt x="843280" y="391160"/>
                  </a:cubicBezTo>
                  <a:cubicBezTo>
                    <a:pt x="854710" y="416560"/>
                    <a:pt x="844550" y="496570"/>
                    <a:pt x="853440" y="534670"/>
                  </a:cubicBezTo>
                  <a:cubicBezTo>
                    <a:pt x="859790" y="562610"/>
                    <a:pt x="868680" y="582930"/>
                    <a:pt x="878840" y="603250"/>
                  </a:cubicBezTo>
                  <a:cubicBezTo>
                    <a:pt x="889000" y="622300"/>
                    <a:pt x="900430" y="643890"/>
                    <a:pt x="913130" y="655320"/>
                  </a:cubicBezTo>
                  <a:cubicBezTo>
                    <a:pt x="922020" y="662940"/>
                    <a:pt x="932180" y="670560"/>
                    <a:pt x="942340" y="670560"/>
                  </a:cubicBezTo>
                  <a:cubicBezTo>
                    <a:pt x="956310" y="669290"/>
                    <a:pt x="974090" y="656590"/>
                    <a:pt x="988060" y="640080"/>
                  </a:cubicBezTo>
                  <a:cubicBezTo>
                    <a:pt x="1010920" y="613410"/>
                    <a:pt x="1033780" y="557530"/>
                    <a:pt x="1046480" y="511810"/>
                  </a:cubicBezTo>
                  <a:cubicBezTo>
                    <a:pt x="1060450" y="463550"/>
                    <a:pt x="1062990" y="417830"/>
                    <a:pt x="1066800" y="355600"/>
                  </a:cubicBezTo>
                  <a:cubicBezTo>
                    <a:pt x="1071880" y="265430"/>
                    <a:pt x="1042670" y="64770"/>
                    <a:pt x="1064260" y="21590"/>
                  </a:cubicBezTo>
                  <a:cubicBezTo>
                    <a:pt x="1070610" y="7620"/>
                    <a:pt x="1083310" y="0"/>
                    <a:pt x="1092200" y="1270"/>
                  </a:cubicBezTo>
                  <a:cubicBezTo>
                    <a:pt x="1101090" y="2540"/>
                    <a:pt x="1109980" y="11430"/>
                    <a:pt x="1115060" y="26670"/>
                  </a:cubicBezTo>
                  <a:cubicBezTo>
                    <a:pt x="1132840" y="74930"/>
                    <a:pt x="1099820" y="288290"/>
                    <a:pt x="1103630" y="377190"/>
                  </a:cubicBezTo>
                  <a:cubicBezTo>
                    <a:pt x="1106170" y="433070"/>
                    <a:pt x="1102360" y="481330"/>
                    <a:pt x="1118870" y="511810"/>
                  </a:cubicBezTo>
                  <a:cubicBezTo>
                    <a:pt x="1130300" y="532130"/>
                    <a:pt x="1149350" y="547370"/>
                    <a:pt x="1167130" y="553720"/>
                  </a:cubicBezTo>
                  <a:cubicBezTo>
                    <a:pt x="1182370" y="558800"/>
                    <a:pt x="1200150" y="557530"/>
                    <a:pt x="1215390" y="551180"/>
                  </a:cubicBezTo>
                  <a:cubicBezTo>
                    <a:pt x="1233170" y="544830"/>
                    <a:pt x="1253490" y="527050"/>
                    <a:pt x="1267460" y="509270"/>
                  </a:cubicBezTo>
                  <a:cubicBezTo>
                    <a:pt x="1282700" y="490220"/>
                    <a:pt x="1294130" y="468630"/>
                    <a:pt x="1303020" y="438150"/>
                  </a:cubicBezTo>
                  <a:cubicBezTo>
                    <a:pt x="1315720" y="392430"/>
                    <a:pt x="1300480" y="285750"/>
                    <a:pt x="1319530" y="259080"/>
                  </a:cubicBezTo>
                  <a:cubicBezTo>
                    <a:pt x="1328420" y="247650"/>
                    <a:pt x="1344930" y="241300"/>
                    <a:pt x="1353820" y="243840"/>
                  </a:cubicBezTo>
                  <a:cubicBezTo>
                    <a:pt x="1360170" y="245110"/>
                    <a:pt x="1366520" y="254000"/>
                    <a:pt x="1369060" y="262890"/>
                  </a:cubicBezTo>
                  <a:cubicBezTo>
                    <a:pt x="1372870" y="275590"/>
                    <a:pt x="1361440" y="299720"/>
                    <a:pt x="1362710" y="314960"/>
                  </a:cubicBezTo>
                  <a:cubicBezTo>
                    <a:pt x="1363980" y="328930"/>
                    <a:pt x="1365250" y="336550"/>
                    <a:pt x="1375410" y="353060"/>
                  </a:cubicBezTo>
                  <a:cubicBezTo>
                    <a:pt x="1400810" y="394970"/>
                    <a:pt x="1530350" y="496570"/>
                    <a:pt x="1564640" y="548640"/>
                  </a:cubicBezTo>
                  <a:cubicBezTo>
                    <a:pt x="1583690" y="577850"/>
                    <a:pt x="1592580" y="601980"/>
                    <a:pt x="1596390" y="623570"/>
                  </a:cubicBezTo>
                  <a:cubicBezTo>
                    <a:pt x="1598930" y="638810"/>
                    <a:pt x="1600200" y="651510"/>
                    <a:pt x="1596390" y="664210"/>
                  </a:cubicBezTo>
                  <a:cubicBezTo>
                    <a:pt x="1592580" y="678180"/>
                    <a:pt x="1587500" y="689610"/>
                    <a:pt x="1576070" y="702310"/>
                  </a:cubicBezTo>
                  <a:cubicBezTo>
                    <a:pt x="1559560" y="720090"/>
                    <a:pt x="1525270" y="744220"/>
                    <a:pt x="1494790" y="753110"/>
                  </a:cubicBezTo>
                  <a:cubicBezTo>
                    <a:pt x="1460500" y="763270"/>
                    <a:pt x="1414780" y="760730"/>
                    <a:pt x="1380490" y="754380"/>
                  </a:cubicBezTo>
                  <a:cubicBezTo>
                    <a:pt x="1350010" y="748030"/>
                    <a:pt x="1306830" y="734060"/>
                    <a:pt x="1296670" y="720090"/>
                  </a:cubicBezTo>
                  <a:cubicBezTo>
                    <a:pt x="1291590" y="712470"/>
                    <a:pt x="1291590" y="702310"/>
                    <a:pt x="1294130" y="695960"/>
                  </a:cubicBezTo>
                  <a:cubicBezTo>
                    <a:pt x="1296670" y="689610"/>
                    <a:pt x="1305560" y="681990"/>
                    <a:pt x="1313180" y="680720"/>
                  </a:cubicBezTo>
                  <a:cubicBezTo>
                    <a:pt x="1319530" y="679450"/>
                    <a:pt x="1330960" y="683260"/>
                    <a:pt x="1336040" y="688340"/>
                  </a:cubicBezTo>
                  <a:cubicBezTo>
                    <a:pt x="1341120" y="693420"/>
                    <a:pt x="1346200" y="703580"/>
                    <a:pt x="1343660" y="709930"/>
                  </a:cubicBezTo>
                  <a:cubicBezTo>
                    <a:pt x="1341120" y="717550"/>
                    <a:pt x="1320800" y="731520"/>
                    <a:pt x="1311910" y="730250"/>
                  </a:cubicBezTo>
                  <a:cubicBezTo>
                    <a:pt x="1304290" y="728980"/>
                    <a:pt x="1292860" y="715010"/>
                    <a:pt x="1292860" y="707390"/>
                  </a:cubicBezTo>
                  <a:cubicBezTo>
                    <a:pt x="1292860" y="698500"/>
                    <a:pt x="1305560" y="684530"/>
                    <a:pt x="1318260" y="680720"/>
                  </a:cubicBezTo>
                  <a:cubicBezTo>
                    <a:pt x="1342390" y="674370"/>
                    <a:pt x="1404620" y="708660"/>
                    <a:pt x="1433830" y="711200"/>
                  </a:cubicBezTo>
                  <a:cubicBezTo>
                    <a:pt x="1451610" y="712470"/>
                    <a:pt x="1461770" y="711200"/>
                    <a:pt x="1477010" y="706120"/>
                  </a:cubicBezTo>
                  <a:cubicBezTo>
                    <a:pt x="1494790" y="701040"/>
                    <a:pt x="1522730" y="689610"/>
                    <a:pt x="1534160" y="675640"/>
                  </a:cubicBezTo>
                  <a:cubicBezTo>
                    <a:pt x="1543050" y="665480"/>
                    <a:pt x="1548130" y="652780"/>
                    <a:pt x="1546860" y="637540"/>
                  </a:cubicBezTo>
                  <a:cubicBezTo>
                    <a:pt x="1545590" y="613410"/>
                    <a:pt x="1525270" y="581660"/>
                    <a:pt x="1502410" y="549910"/>
                  </a:cubicBezTo>
                  <a:cubicBezTo>
                    <a:pt x="1465580" y="499110"/>
                    <a:pt x="1356360" y="421640"/>
                    <a:pt x="1329690" y="375920"/>
                  </a:cubicBezTo>
                  <a:cubicBezTo>
                    <a:pt x="1315720" y="351790"/>
                    <a:pt x="1313180" y="332740"/>
                    <a:pt x="1311910" y="313690"/>
                  </a:cubicBezTo>
                  <a:cubicBezTo>
                    <a:pt x="1310640" y="297180"/>
                    <a:pt x="1314450" y="278130"/>
                    <a:pt x="1318260" y="265430"/>
                  </a:cubicBezTo>
                  <a:cubicBezTo>
                    <a:pt x="1320800" y="256540"/>
                    <a:pt x="1324610" y="248920"/>
                    <a:pt x="1330960" y="245110"/>
                  </a:cubicBezTo>
                  <a:cubicBezTo>
                    <a:pt x="1337310" y="241300"/>
                    <a:pt x="1347470" y="241300"/>
                    <a:pt x="1353820" y="243840"/>
                  </a:cubicBezTo>
                  <a:cubicBezTo>
                    <a:pt x="1360170" y="246380"/>
                    <a:pt x="1365250" y="252730"/>
                    <a:pt x="1369060" y="262890"/>
                  </a:cubicBezTo>
                  <a:cubicBezTo>
                    <a:pt x="1376680" y="287020"/>
                    <a:pt x="1365250" y="369570"/>
                    <a:pt x="1360170" y="405130"/>
                  </a:cubicBezTo>
                  <a:cubicBezTo>
                    <a:pt x="1357630" y="426720"/>
                    <a:pt x="1356360" y="438150"/>
                    <a:pt x="1350010" y="457200"/>
                  </a:cubicBezTo>
                  <a:cubicBezTo>
                    <a:pt x="1341120" y="483870"/>
                    <a:pt x="1324610" y="520700"/>
                    <a:pt x="1303020" y="544830"/>
                  </a:cubicBezTo>
                  <a:cubicBezTo>
                    <a:pt x="1280160" y="568960"/>
                    <a:pt x="1245870" y="594360"/>
                    <a:pt x="1216660" y="601980"/>
                  </a:cubicBezTo>
                  <a:cubicBezTo>
                    <a:pt x="1191260" y="608330"/>
                    <a:pt x="1163320" y="604520"/>
                    <a:pt x="1140460" y="594360"/>
                  </a:cubicBezTo>
                  <a:cubicBezTo>
                    <a:pt x="1115060" y="581660"/>
                    <a:pt x="1087120" y="557530"/>
                    <a:pt x="1071880" y="527050"/>
                  </a:cubicBezTo>
                  <a:cubicBezTo>
                    <a:pt x="1052830" y="488950"/>
                    <a:pt x="1055370" y="438150"/>
                    <a:pt x="1052830" y="377190"/>
                  </a:cubicBezTo>
                  <a:cubicBezTo>
                    <a:pt x="1049020" y="284480"/>
                    <a:pt x="1040130" y="66040"/>
                    <a:pt x="1064260" y="21590"/>
                  </a:cubicBezTo>
                  <a:cubicBezTo>
                    <a:pt x="1071880" y="7620"/>
                    <a:pt x="1083310" y="1270"/>
                    <a:pt x="1092200" y="1270"/>
                  </a:cubicBezTo>
                  <a:cubicBezTo>
                    <a:pt x="1099820" y="1270"/>
                    <a:pt x="1108710" y="11430"/>
                    <a:pt x="1113790" y="20320"/>
                  </a:cubicBezTo>
                  <a:cubicBezTo>
                    <a:pt x="1120140" y="34290"/>
                    <a:pt x="1117600" y="53340"/>
                    <a:pt x="1117600" y="83820"/>
                  </a:cubicBezTo>
                  <a:cubicBezTo>
                    <a:pt x="1118870" y="154940"/>
                    <a:pt x="1120140" y="356870"/>
                    <a:pt x="1108710" y="449580"/>
                  </a:cubicBezTo>
                  <a:cubicBezTo>
                    <a:pt x="1101090" y="508000"/>
                    <a:pt x="1092200" y="549910"/>
                    <a:pt x="1075690" y="590550"/>
                  </a:cubicBezTo>
                  <a:cubicBezTo>
                    <a:pt x="1061720" y="624840"/>
                    <a:pt x="1038860" y="659130"/>
                    <a:pt x="1021080" y="679450"/>
                  </a:cubicBezTo>
                  <a:cubicBezTo>
                    <a:pt x="1009650" y="693420"/>
                    <a:pt x="998220" y="699770"/>
                    <a:pt x="985520" y="707390"/>
                  </a:cubicBezTo>
                  <a:cubicBezTo>
                    <a:pt x="974090" y="713740"/>
                    <a:pt x="962660" y="721360"/>
                    <a:pt x="948690" y="721360"/>
                  </a:cubicBezTo>
                  <a:cubicBezTo>
                    <a:pt x="933450" y="721360"/>
                    <a:pt x="913130" y="717550"/>
                    <a:pt x="896620" y="706120"/>
                  </a:cubicBezTo>
                  <a:cubicBezTo>
                    <a:pt x="873760" y="689610"/>
                    <a:pt x="845820" y="650240"/>
                    <a:pt x="830580" y="621030"/>
                  </a:cubicBezTo>
                  <a:cubicBezTo>
                    <a:pt x="816610" y="595630"/>
                    <a:pt x="810260" y="572770"/>
                    <a:pt x="803910" y="541020"/>
                  </a:cubicBezTo>
                  <a:cubicBezTo>
                    <a:pt x="795020" y="499110"/>
                    <a:pt x="781050" y="411480"/>
                    <a:pt x="793750" y="387350"/>
                  </a:cubicBezTo>
                  <a:cubicBezTo>
                    <a:pt x="800100" y="375920"/>
                    <a:pt x="814070" y="369570"/>
                    <a:pt x="822960" y="370840"/>
                  </a:cubicBezTo>
                  <a:cubicBezTo>
                    <a:pt x="830580" y="372110"/>
                    <a:pt x="843280" y="389890"/>
                    <a:pt x="843280" y="397510"/>
                  </a:cubicBezTo>
                  <a:cubicBezTo>
                    <a:pt x="843280" y="403860"/>
                    <a:pt x="834390" y="403860"/>
                    <a:pt x="829310" y="412750"/>
                  </a:cubicBezTo>
                  <a:cubicBezTo>
                    <a:pt x="814070" y="443230"/>
                    <a:pt x="806450" y="585470"/>
                    <a:pt x="787400" y="635000"/>
                  </a:cubicBezTo>
                  <a:cubicBezTo>
                    <a:pt x="775970" y="662940"/>
                    <a:pt x="765810" y="681990"/>
                    <a:pt x="749300" y="697230"/>
                  </a:cubicBezTo>
                  <a:cubicBezTo>
                    <a:pt x="734060" y="711200"/>
                    <a:pt x="716280" y="725170"/>
                    <a:pt x="695960" y="726440"/>
                  </a:cubicBezTo>
                  <a:cubicBezTo>
                    <a:pt x="673100" y="727710"/>
                    <a:pt x="641350" y="713740"/>
                    <a:pt x="619760" y="697230"/>
                  </a:cubicBezTo>
                  <a:cubicBezTo>
                    <a:pt x="595630" y="678180"/>
                    <a:pt x="575310" y="648970"/>
                    <a:pt x="562610" y="614680"/>
                  </a:cubicBezTo>
                  <a:cubicBezTo>
                    <a:pt x="546100" y="572770"/>
                    <a:pt x="527050" y="481330"/>
                    <a:pt x="541020" y="457200"/>
                  </a:cubicBezTo>
                  <a:cubicBezTo>
                    <a:pt x="547370" y="445770"/>
                    <a:pt x="568960" y="438150"/>
                    <a:pt x="576580" y="441960"/>
                  </a:cubicBezTo>
                  <a:cubicBezTo>
                    <a:pt x="584200" y="445770"/>
                    <a:pt x="588010" y="459740"/>
                    <a:pt x="589280" y="476250"/>
                  </a:cubicBezTo>
                  <a:cubicBezTo>
                    <a:pt x="591820" y="515620"/>
                    <a:pt x="561340" y="638810"/>
                    <a:pt x="541020" y="684530"/>
                  </a:cubicBezTo>
                  <a:cubicBezTo>
                    <a:pt x="529590" y="709930"/>
                    <a:pt x="519430" y="725170"/>
                    <a:pt x="504190" y="739140"/>
                  </a:cubicBezTo>
                  <a:cubicBezTo>
                    <a:pt x="488950" y="751840"/>
                    <a:pt x="471170" y="764540"/>
                    <a:pt x="450850" y="767080"/>
                  </a:cubicBezTo>
                  <a:cubicBezTo>
                    <a:pt x="426720" y="769620"/>
                    <a:pt x="387350" y="756920"/>
                    <a:pt x="367030" y="742950"/>
                  </a:cubicBezTo>
                  <a:cubicBezTo>
                    <a:pt x="350520" y="731520"/>
                    <a:pt x="341630" y="716280"/>
                    <a:pt x="332740" y="697230"/>
                  </a:cubicBezTo>
                  <a:cubicBezTo>
                    <a:pt x="320040" y="671830"/>
                    <a:pt x="312420" y="637540"/>
                    <a:pt x="306070" y="603250"/>
                  </a:cubicBezTo>
                  <a:cubicBezTo>
                    <a:pt x="299720" y="563880"/>
                    <a:pt x="292100" y="499110"/>
                    <a:pt x="298450" y="476250"/>
                  </a:cubicBezTo>
                  <a:cubicBezTo>
                    <a:pt x="300990" y="466090"/>
                    <a:pt x="306070" y="461010"/>
                    <a:pt x="312420" y="457200"/>
                  </a:cubicBezTo>
                  <a:cubicBezTo>
                    <a:pt x="318770" y="453390"/>
                    <a:pt x="328930" y="453390"/>
                    <a:pt x="335280" y="455930"/>
                  </a:cubicBezTo>
                  <a:cubicBezTo>
                    <a:pt x="341630" y="458470"/>
                    <a:pt x="346710" y="466090"/>
                    <a:pt x="349250" y="474980"/>
                  </a:cubicBezTo>
                  <a:cubicBezTo>
                    <a:pt x="353060" y="488950"/>
                    <a:pt x="347980" y="508000"/>
                    <a:pt x="345440" y="532130"/>
                  </a:cubicBezTo>
                  <a:cubicBezTo>
                    <a:pt x="340360" y="571500"/>
                    <a:pt x="330200" y="648970"/>
                    <a:pt x="314960" y="685800"/>
                  </a:cubicBezTo>
                  <a:cubicBezTo>
                    <a:pt x="306070" y="708660"/>
                    <a:pt x="294640" y="722630"/>
                    <a:pt x="280670" y="736600"/>
                  </a:cubicBezTo>
                  <a:cubicBezTo>
                    <a:pt x="266700" y="750570"/>
                    <a:pt x="254000" y="763270"/>
                    <a:pt x="233680" y="769620"/>
                  </a:cubicBezTo>
                  <a:cubicBezTo>
                    <a:pt x="207010" y="778510"/>
                    <a:pt x="160020" y="779780"/>
                    <a:pt x="132080" y="773430"/>
                  </a:cubicBezTo>
                  <a:cubicBezTo>
                    <a:pt x="110490" y="768350"/>
                    <a:pt x="93980" y="759460"/>
                    <a:pt x="76200" y="744220"/>
                  </a:cubicBezTo>
                  <a:cubicBezTo>
                    <a:pt x="53340" y="723900"/>
                    <a:pt x="21590" y="688340"/>
                    <a:pt x="10160" y="656590"/>
                  </a:cubicBezTo>
                  <a:cubicBezTo>
                    <a:pt x="0" y="626110"/>
                    <a:pt x="1270" y="589280"/>
                    <a:pt x="6350" y="560070"/>
                  </a:cubicBezTo>
                  <a:cubicBezTo>
                    <a:pt x="10160" y="534670"/>
                    <a:pt x="19050" y="511810"/>
                    <a:pt x="33020" y="491490"/>
                  </a:cubicBezTo>
                  <a:cubicBezTo>
                    <a:pt x="48260" y="469900"/>
                    <a:pt x="77470" y="447040"/>
                    <a:pt x="96520" y="436880"/>
                  </a:cubicBezTo>
                  <a:cubicBezTo>
                    <a:pt x="107950" y="430530"/>
                    <a:pt x="118110" y="427990"/>
                    <a:pt x="128270" y="427990"/>
                  </a:cubicBezTo>
                  <a:cubicBezTo>
                    <a:pt x="138430" y="427990"/>
                    <a:pt x="149860" y="433070"/>
                    <a:pt x="156210" y="438150"/>
                  </a:cubicBezTo>
                  <a:cubicBezTo>
                    <a:pt x="162560" y="443230"/>
                    <a:pt x="167640" y="450850"/>
                    <a:pt x="168910" y="459740"/>
                  </a:cubicBezTo>
                  <a:cubicBezTo>
                    <a:pt x="171450" y="469900"/>
                    <a:pt x="168910" y="481330"/>
                    <a:pt x="163830" y="496570"/>
                  </a:cubicBezTo>
                  <a:cubicBezTo>
                    <a:pt x="156210" y="523240"/>
                    <a:pt x="132080" y="588010"/>
                    <a:pt x="113030" y="603250"/>
                  </a:cubicBezTo>
                  <a:cubicBezTo>
                    <a:pt x="102870" y="610870"/>
                    <a:pt x="87630" y="613410"/>
                    <a:pt x="80010" y="609600"/>
                  </a:cubicBezTo>
                  <a:cubicBezTo>
                    <a:pt x="72390" y="605790"/>
                    <a:pt x="69850" y="576580"/>
                    <a:pt x="69850" y="5765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8932545" y="8101965"/>
            <a:ext cx="270510" cy="179070"/>
            <a:chOff x="0" y="0"/>
            <a:chExt cx="360680" cy="23876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46990" y="48260"/>
              <a:ext cx="265430" cy="139700"/>
            </a:xfrm>
            <a:custGeom>
              <a:avLst/>
              <a:gdLst/>
              <a:ahLst/>
              <a:cxnLst/>
              <a:rect r="r" b="b" t="t" l="l"/>
              <a:pathLst>
                <a:path h="139700" w="265430">
                  <a:moveTo>
                    <a:pt x="16510" y="92710"/>
                  </a:moveTo>
                  <a:cubicBezTo>
                    <a:pt x="223520" y="17780"/>
                    <a:pt x="224790" y="3810"/>
                    <a:pt x="232410" y="2540"/>
                  </a:cubicBezTo>
                  <a:cubicBezTo>
                    <a:pt x="241300" y="1270"/>
                    <a:pt x="260350" y="15240"/>
                    <a:pt x="262890" y="22860"/>
                  </a:cubicBezTo>
                  <a:cubicBezTo>
                    <a:pt x="265430" y="29210"/>
                    <a:pt x="260350" y="40640"/>
                    <a:pt x="255270" y="45720"/>
                  </a:cubicBezTo>
                  <a:cubicBezTo>
                    <a:pt x="250190" y="50800"/>
                    <a:pt x="238760" y="53340"/>
                    <a:pt x="232410" y="52070"/>
                  </a:cubicBezTo>
                  <a:cubicBezTo>
                    <a:pt x="224790" y="50800"/>
                    <a:pt x="215900" y="43180"/>
                    <a:pt x="213360" y="36830"/>
                  </a:cubicBezTo>
                  <a:cubicBezTo>
                    <a:pt x="210820" y="29210"/>
                    <a:pt x="215900" y="11430"/>
                    <a:pt x="222250" y="6350"/>
                  </a:cubicBezTo>
                  <a:cubicBezTo>
                    <a:pt x="227330" y="1270"/>
                    <a:pt x="240030" y="0"/>
                    <a:pt x="246380" y="2540"/>
                  </a:cubicBezTo>
                  <a:cubicBezTo>
                    <a:pt x="254000" y="6350"/>
                    <a:pt x="264160" y="19050"/>
                    <a:pt x="262890" y="27940"/>
                  </a:cubicBezTo>
                  <a:cubicBezTo>
                    <a:pt x="261620" y="41910"/>
                    <a:pt x="234950" y="60960"/>
                    <a:pt x="210820" y="76200"/>
                  </a:cubicBezTo>
                  <a:cubicBezTo>
                    <a:pt x="171450" y="100330"/>
                    <a:pt x="72390" y="138430"/>
                    <a:pt x="36830" y="139700"/>
                  </a:cubicBezTo>
                  <a:cubicBezTo>
                    <a:pt x="21590" y="139700"/>
                    <a:pt x="7620" y="137160"/>
                    <a:pt x="3810" y="129540"/>
                  </a:cubicBezTo>
                  <a:cubicBezTo>
                    <a:pt x="0" y="121920"/>
                    <a:pt x="16510" y="92710"/>
                    <a:pt x="16510" y="927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8684895" y="7921943"/>
            <a:ext cx="182880" cy="240030"/>
            <a:chOff x="0" y="0"/>
            <a:chExt cx="243840" cy="32004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48260" y="48260"/>
              <a:ext cx="144780" cy="223520"/>
            </a:xfrm>
            <a:custGeom>
              <a:avLst/>
              <a:gdLst/>
              <a:ahLst/>
              <a:cxnLst/>
              <a:rect r="r" b="b" t="t" l="l"/>
              <a:pathLst>
                <a:path h="223520" w="144780">
                  <a:moveTo>
                    <a:pt x="125730" y="88900"/>
                  </a:moveTo>
                  <a:cubicBezTo>
                    <a:pt x="144780" y="161290"/>
                    <a:pt x="142240" y="168910"/>
                    <a:pt x="135890" y="177800"/>
                  </a:cubicBezTo>
                  <a:cubicBezTo>
                    <a:pt x="124460" y="193040"/>
                    <a:pt x="88900" y="217170"/>
                    <a:pt x="71120" y="220980"/>
                  </a:cubicBezTo>
                  <a:cubicBezTo>
                    <a:pt x="59690" y="223520"/>
                    <a:pt x="49530" y="219710"/>
                    <a:pt x="40640" y="214630"/>
                  </a:cubicBezTo>
                  <a:cubicBezTo>
                    <a:pt x="31750" y="209550"/>
                    <a:pt x="24130" y="203200"/>
                    <a:pt x="17780" y="193040"/>
                  </a:cubicBezTo>
                  <a:cubicBezTo>
                    <a:pt x="8890" y="177800"/>
                    <a:pt x="0" y="147320"/>
                    <a:pt x="2540" y="124460"/>
                  </a:cubicBezTo>
                  <a:cubicBezTo>
                    <a:pt x="5080" y="101600"/>
                    <a:pt x="16510" y="77470"/>
                    <a:pt x="31750" y="58420"/>
                  </a:cubicBezTo>
                  <a:cubicBezTo>
                    <a:pt x="48260" y="36830"/>
                    <a:pt x="81280" y="6350"/>
                    <a:pt x="99060" y="2540"/>
                  </a:cubicBezTo>
                  <a:cubicBezTo>
                    <a:pt x="107950" y="0"/>
                    <a:pt x="116840" y="3810"/>
                    <a:pt x="121920" y="8890"/>
                  </a:cubicBezTo>
                  <a:cubicBezTo>
                    <a:pt x="127000" y="13970"/>
                    <a:pt x="130810" y="24130"/>
                    <a:pt x="129540" y="31750"/>
                  </a:cubicBezTo>
                  <a:cubicBezTo>
                    <a:pt x="128270" y="38100"/>
                    <a:pt x="121920" y="48260"/>
                    <a:pt x="115570" y="50800"/>
                  </a:cubicBezTo>
                  <a:cubicBezTo>
                    <a:pt x="109220" y="53340"/>
                    <a:pt x="97790" y="53340"/>
                    <a:pt x="91440" y="49530"/>
                  </a:cubicBezTo>
                  <a:cubicBezTo>
                    <a:pt x="85090" y="45720"/>
                    <a:pt x="78740" y="36830"/>
                    <a:pt x="78740" y="29210"/>
                  </a:cubicBezTo>
                  <a:cubicBezTo>
                    <a:pt x="78740" y="22860"/>
                    <a:pt x="83820" y="11430"/>
                    <a:pt x="88900" y="7620"/>
                  </a:cubicBezTo>
                  <a:cubicBezTo>
                    <a:pt x="93980" y="3810"/>
                    <a:pt x="105410" y="1270"/>
                    <a:pt x="111760" y="3810"/>
                  </a:cubicBezTo>
                  <a:cubicBezTo>
                    <a:pt x="118110" y="6350"/>
                    <a:pt x="127000" y="13970"/>
                    <a:pt x="129540" y="20320"/>
                  </a:cubicBezTo>
                  <a:cubicBezTo>
                    <a:pt x="132080" y="26670"/>
                    <a:pt x="129540" y="35560"/>
                    <a:pt x="124460" y="44450"/>
                  </a:cubicBezTo>
                  <a:cubicBezTo>
                    <a:pt x="114300" y="62230"/>
                    <a:pt x="68580" y="83820"/>
                    <a:pt x="59690" y="106680"/>
                  </a:cubicBezTo>
                  <a:cubicBezTo>
                    <a:pt x="52070" y="127000"/>
                    <a:pt x="55880" y="166370"/>
                    <a:pt x="63500" y="171450"/>
                  </a:cubicBezTo>
                  <a:cubicBezTo>
                    <a:pt x="68580" y="173990"/>
                    <a:pt x="83820" y="167640"/>
                    <a:pt x="88900" y="158750"/>
                  </a:cubicBezTo>
                  <a:cubicBezTo>
                    <a:pt x="97790" y="144780"/>
                    <a:pt x="77470" y="92710"/>
                    <a:pt x="87630" y="83820"/>
                  </a:cubicBezTo>
                  <a:cubicBezTo>
                    <a:pt x="95250" y="77470"/>
                    <a:pt x="125730" y="88900"/>
                    <a:pt x="125730" y="889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5194935" y="8999220"/>
            <a:ext cx="444818" cy="498157"/>
            <a:chOff x="0" y="0"/>
            <a:chExt cx="593090" cy="66421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48260" y="49530"/>
              <a:ext cx="497840" cy="565150"/>
            </a:xfrm>
            <a:custGeom>
              <a:avLst/>
              <a:gdLst/>
              <a:ahLst/>
              <a:cxnLst/>
              <a:rect r="r" b="b" t="t" l="l"/>
              <a:pathLst>
                <a:path h="565150" w="497840">
                  <a:moveTo>
                    <a:pt x="443230" y="53340"/>
                  </a:moveTo>
                  <a:cubicBezTo>
                    <a:pt x="452120" y="6350"/>
                    <a:pt x="469900" y="0"/>
                    <a:pt x="477520" y="2540"/>
                  </a:cubicBezTo>
                  <a:cubicBezTo>
                    <a:pt x="485140" y="5080"/>
                    <a:pt x="494030" y="17780"/>
                    <a:pt x="494030" y="26670"/>
                  </a:cubicBezTo>
                  <a:cubicBezTo>
                    <a:pt x="494030" y="38100"/>
                    <a:pt x="483870" y="48260"/>
                    <a:pt x="472440" y="64770"/>
                  </a:cubicBezTo>
                  <a:cubicBezTo>
                    <a:pt x="450850" y="96520"/>
                    <a:pt x="407670" y="146050"/>
                    <a:pt x="359410" y="198120"/>
                  </a:cubicBezTo>
                  <a:cubicBezTo>
                    <a:pt x="281940" y="281940"/>
                    <a:pt x="100330" y="486410"/>
                    <a:pt x="45720" y="510540"/>
                  </a:cubicBezTo>
                  <a:cubicBezTo>
                    <a:pt x="30480" y="516890"/>
                    <a:pt x="17780" y="516890"/>
                    <a:pt x="11430" y="511810"/>
                  </a:cubicBezTo>
                  <a:cubicBezTo>
                    <a:pt x="5080" y="505460"/>
                    <a:pt x="3810" y="483870"/>
                    <a:pt x="10160" y="473710"/>
                  </a:cubicBezTo>
                  <a:cubicBezTo>
                    <a:pt x="17780" y="461010"/>
                    <a:pt x="39370" y="455930"/>
                    <a:pt x="60960" y="449580"/>
                  </a:cubicBezTo>
                  <a:cubicBezTo>
                    <a:pt x="95250" y="438150"/>
                    <a:pt x="149860" y="422910"/>
                    <a:pt x="200660" y="425450"/>
                  </a:cubicBezTo>
                  <a:cubicBezTo>
                    <a:pt x="262890" y="427990"/>
                    <a:pt x="356870" y="455930"/>
                    <a:pt x="406400" y="480060"/>
                  </a:cubicBezTo>
                  <a:cubicBezTo>
                    <a:pt x="438150" y="495300"/>
                    <a:pt x="471170" y="516890"/>
                    <a:pt x="477520" y="532130"/>
                  </a:cubicBezTo>
                  <a:cubicBezTo>
                    <a:pt x="480060" y="539750"/>
                    <a:pt x="477520" y="549910"/>
                    <a:pt x="472440" y="554990"/>
                  </a:cubicBezTo>
                  <a:cubicBezTo>
                    <a:pt x="467360" y="560070"/>
                    <a:pt x="457200" y="563880"/>
                    <a:pt x="449580" y="562610"/>
                  </a:cubicBezTo>
                  <a:cubicBezTo>
                    <a:pt x="441960" y="561340"/>
                    <a:pt x="429260" y="548640"/>
                    <a:pt x="427990" y="541020"/>
                  </a:cubicBezTo>
                  <a:cubicBezTo>
                    <a:pt x="426720" y="534670"/>
                    <a:pt x="430530" y="524510"/>
                    <a:pt x="435610" y="519430"/>
                  </a:cubicBezTo>
                  <a:cubicBezTo>
                    <a:pt x="440690" y="514350"/>
                    <a:pt x="453390" y="510540"/>
                    <a:pt x="459740" y="513080"/>
                  </a:cubicBezTo>
                  <a:cubicBezTo>
                    <a:pt x="467360" y="515620"/>
                    <a:pt x="478790" y="529590"/>
                    <a:pt x="478790" y="537210"/>
                  </a:cubicBezTo>
                  <a:cubicBezTo>
                    <a:pt x="478790" y="546100"/>
                    <a:pt x="463550" y="562610"/>
                    <a:pt x="452120" y="563880"/>
                  </a:cubicBezTo>
                  <a:cubicBezTo>
                    <a:pt x="436880" y="565150"/>
                    <a:pt x="420370" y="541020"/>
                    <a:pt x="394970" y="529590"/>
                  </a:cubicBezTo>
                  <a:cubicBezTo>
                    <a:pt x="349250" y="510540"/>
                    <a:pt x="246380" y="480060"/>
                    <a:pt x="196850" y="476250"/>
                  </a:cubicBezTo>
                  <a:cubicBezTo>
                    <a:pt x="168910" y="473710"/>
                    <a:pt x="152400" y="477520"/>
                    <a:pt x="128270" y="482600"/>
                  </a:cubicBezTo>
                  <a:cubicBezTo>
                    <a:pt x="99060" y="488950"/>
                    <a:pt x="57150" y="519430"/>
                    <a:pt x="34290" y="516890"/>
                  </a:cubicBezTo>
                  <a:cubicBezTo>
                    <a:pt x="20320" y="515620"/>
                    <a:pt x="5080" y="504190"/>
                    <a:pt x="2540" y="495300"/>
                  </a:cubicBezTo>
                  <a:cubicBezTo>
                    <a:pt x="0" y="488950"/>
                    <a:pt x="2540" y="482600"/>
                    <a:pt x="8890" y="472440"/>
                  </a:cubicBezTo>
                  <a:cubicBezTo>
                    <a:pt x="35560" y="426720"/>
                    <a:pt x="241300" y="252730"/>
                    <a:pt x="321310" y="165100"/>
                  </a:cubicBezTo>
                  <a:cubicBezTo>
                    <a:pt x="375920" y="105410"/>
                    <a:pt x="422910" y="27940"/>
                    <a:pt x="449580" y="8890"/>
                  </a:cubicBezTo>
                  <a:cubicBezTo>
                    <a:pt x="458470" y="2540"/>
                    <a:pt x="464820" y="0"/>
                    <a:pt x="471170" y="1270"/>
                  </a:cubicBezTo>
                  <a:cubicBezTo>
                    <a:pt x="478790" y="2540"/>
                    <a:pt x="487680" y="6350"/>
                    <a:pt x="491490" y="13970"/>
                  </a:cubicBezTo>
                  <a:cubicBezTo>
                    <a:pt x="497840" y="25400"/>
                    <a:pt x="495300" y="59690"/>
                    <a:pt x="487680" y="69850"/>
                  </a:cubicBezTo>
                  <a:cubicBezTo>
                    <a:pt x="481330" y="77470"/>
                    <a:pt x="467360" y="80010"/>
                    <a:pt x="459740" y="77470"/>
                  </a:cubicBezTo>
                  <a:cubicBezTo>
                    <a:pt x="452120" y="74930"/>
                    <a:pt x="443230" y="53340"/>
                    <a:pt x="443230" y="533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5784532" y="8939212"/>
            <a:ext cx="269558" cy="510540"/>
            <a:chOff x="0" y="0"/>
            <a:chExt cx="359410" cy="68072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1910" y="50800"/>
              <a:ext cx="267970" cy="581660"/>
            </a:xfrm>
            <a:custGeom>
              <a:avLst/>
              <a:gdLst/>
              <a:ahLst/>
              <a:cxnLst/>
              <a:rect r="r" b="b" t="t" l="l"/>
              <a:pathLst>
                <a:path h="581660" w="267970">
                  <a:moveTo>
                    <a:pt x="191770" y="76200"/>
                  </a:moveTo>
                  <a:cubicBezTo>
                    <a:pt x="184150" y="48260"/>
                    <a:pt x="190500" y="62230"/>
                    <a:pt x="189230" y="76200"/>
                  </a:cubicBezTo>
                  <a:cubicBezTo>
                    <a:pt x="184150" y="118110"/>
                    <a:pt x="106680" y="254000"/>
                    <a:pt x="83820" y="327660"/>
                  </a:cubicBezTo>
                  <a:cubicBezTo>
                    <a:pt x="67310" y="383540"/>
                    <a:pt x="49530" y="445770"/>
                    <a:pt x="53340" y="478790"/>
                  </a:cubicBezTo>
                  <a:cubicBezTo>
                    <a:pt x="55880" y="495300"/>
                    <a:pt x="62230" y="506730"/>
                    <a:pt x="71120" y="515620"/>
                  </a:cubicBezTo>
                  <a:cubicBezTo>
                    <a:pt x="80010" y="524510"/>
                    <a:pt x="95250" y="529590"/>
                    <a:pt x="109220" y="530860"/>
                  </a:cubicBezTo>
                  <a:cubicBezTo>
                    <a:pt x="124460" y="533400"/>
                    <a:pt x="142240" y="532130"/>
                    <a:pt x="157480" y="525780"/>
                  </a:cubicBezTo>
                  <a:cubicBezTo>
                    <a:pt x="176530" y="518160"/>
                    <a:pt x="205740" y="499110"/>
                    <a:pt x="213360" y="483870"/>
                  </a:cubicBezTo>
                  <a:cubicBezTo>
                    <a:pt x="218440" y="473710"/>
                    <a:pt x="217170" y="462280"/>
                    <a:pt x="212090" y="450850"/>
                  </a:cubicBezTo>
                  <a:cubicBezTo>
                    <a:pt x="204470" y="431800"/>
                    <a:pt x="179070" y="400050"/>
                    <a:pt x="160020" y="386080"/>
                  </a:cubicBezTo>
                  <a:cubicBezTo>
                    <a:pt x="146050" y="375920"/>
                    <a:pt x="133350" y="372110"/>
                    <a:pt x="115570" y="369570"/>
                  </a:cubicBezTo>
                  <a:cubicBezTo>
                    <a:pt x="91440" y="365760"/>
                    <a:pt x="46990" y="378460"/>
                    <a:pt x="29210" y="369570"/>
                  </a:cubicBezTo>
                  <a:cubicBezTo>
                    <a:pt x="19050" y="364490"/>
                    <a:pt x="8890" y="354330"/>
                    <a:pt x="8890" y="345440"/>
                  </a:cubicBezTo>
                  <a:cubicBezTo>
                    <a:pt x="8890" y="337820"/>
                    <a:pt x="19050" y="322580"/>
                    <a:pt x="26670" y="320040"/>
                  </a:cubicBezTo>
                  <a:cubicBezTo>
                    <a:pt x="33020" y="317500"/>
                    <a:pt x="45720" y="320040"/>
                    <a:pt x="50800" y="325120"/>
                  </a:cubicBezTo>
                  <a:cubicBezTo>
                    <a:pt x="57150" y="330200"/>
                    <a:pt x="60960" y="346710"/>
                    <a:pt x="58420" y="354330"/>
                  </a:cubicBezTo>
                  <a:cubicBezTo>
                    <a:pt x="55880" y="360680"/>
                    <a:pt x="46990" y="368300"/>
                    <a:pt x="39370" y="369570"/>
                  </a:cubicBezTo>
                  <a:cubicBezTo>
                    <a:pt x="31750" y="370840"/>
                    <a:pt x="13970" y="363220"/>
                    <a:pt x="11430" y="355600"/>
                  </a:cubicBezTo>
                  <a:cubicBezTo>
                    <a:pt x="7620" y="347980"/>
                    <a:pt x="13970" y="328930"/>
                    <a:pt x="24130" y="321310"/>
                  </a:cubicBezTo>
                  <a:cubicBezTo>
                    <a:pt x="38100" y="311150"/>
                    <a:pt x="73660" y="314960"/>
                    <a:pt x="97790" y="316230"/>
                  </a:cubicBezTo>
                  <a:cubicBezTo>
                    <a:pt x="119380" y="317500"/>
                    <a:pt x="140970" y="320040"/>
                    <a:pt x="161290" y="330200"/>
                  </a:cubicBezTo>
                  <a:cubicBezTo>
                    <a:pt x="186690" y="342900"/>
                    <a:pt x="218440" y="367030"/>
                    <a:pt x="236220" y="391160"/>
                  </a:cubicBezTo>
                  <a:cubicBezTo>
                    <a:pt x="252730" y="412750"/>
                    <a:pt x="264160" y="441960"/>
                    <a:pt x="266700" y="463550"/>
                  </a:cubicBezTo>
                  <a:cubicBezTo>
                    <a:pt x="267970" y="480060"/>
                    <a:pt x="264160" y="494030"/>
                    <a:pt x="257810" y="508000"/>
                  </a:cubicBezTo>
                  <a:cubicBezTo>
                    <a:pt x="251460" y="521970"/>
                    <a:pt x="238760" y="535940"/>
                    <a:pt x="224790" y="546100"/>
                  </a:cubicBezTo>
                  <a:cubicBezTo>
                    <a:pt x="209550" y="558800"/>
                    <a:pt x="187960" y="570230"/>
                    <a:pt x="166370" y="575310"/>
                  </a:cubicBezTo>
                  <a:cubicBezTo>
                    <a:pt x="143510" y="581660"/>
                    <a:pt x="113030" y="581660"/>
                    <a:pt x="93980" y="579120"/>
                  </a:cubicBezTo>
                  <a:cubicBezTo>
                    <a:pt x="80010" y="577850"/>
                    <a:pt x="71120" y="575310"/>
                    <a:pt x="59690" y="567690"/>
                  </a:cubicBezTo>
                  <a:cubicBezTo>
                    <a:pt x="43180" y="557530"/>
                    <a:pt x="20320" y="537210"/>
                    <a:pt x="11430" y="514350"/>
                  </a:cubicBezTo>
                  <a:cubicBezTo>
                    <a:pt x="0" y="485140"/>
                    <a:pt x="3810" y="441960"/>
                    <a:pt x="11430" y="397510"/>
                  </a:cubicBezTo>
                  <a:cubicBezTo>
                    <a:pt x="22860" y="334010"/>
                    <a:pt x="63500" y="236220"/>
                    <a:pt x="91440" y="170180"/>
                  </a:cubicBezTo>
                  <a:cubicBezTo>
                    <a:pt x="113030" y="116840"/>
                    <a:pt x="137160" y="57150"/>
                    <a:pt x="158750" y="29210"/>
                  </a:cubicBezTo>
                  <a:cubicBezTo>
                    <a:pt x="170180" y="13970"/>
                    <a:pt x="180340" y="0"/>
                    <a:pt x="191770" y="0"/>
                  </a:cubicBezTo>
                  <a:cubicBezTo>
                    <a:pt x="204470" y="0"/>
                    <a:pt x="226060" y="20320"/>
                    <a:pt x="233680" y="35560"/>
                  </a:cubicBezTo>
                  <a:cubicBezTo>
                    <a:pt x="240030" y="49530"/>
                    <a:pt x="241300" y="77470"/>
                    <a:pt x="234950" y="86360"/>
                  </a:cubicBezTo>
                  <a:cubicBezTo>
                    <a:pt x="229870" y="92710"/>
                    <a:pt x="214630" y="96520"/>
                    <a:pt x="207010" y="93980"/>
                  </a:cubicBezTo>
                  <a:cubicBezTo>
                    <a:pt x="200660" y="91440"/>
                    <a:pt x="191770" y="76200"/>
                    <a:pt x="191770" y="762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6352222" y="9098280"/>
            <a:ext cx="290512" cy="604838"/>
            <a:chOff x="0" y="0"/>
            <a:chExt cx="387350" cy="80645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45720" y="49530"/>
              <a:ext cx="294640" cy="709930"/>
            </a:xfrm>
            <a:custGeom>
              <a:avLst/>
              <a:gdLst/>
              <a:ahLst/>
              <a:cxnLst/>
              <a:rect r="r" b="b" t="t" l="l"/>
              <a:pathLst>
                <a:path h="709930" w="294640">
                  <a:moveTo>
                    <a:pt x="246380" y="156210"/>
                  </a:moveTo>
                  <a:cubicBezTo>
                    <a:pt x="180340" y="67310"/>
                    <a:pt x="166370" y="58420"/>
                    <a:pt x="153670" y="54610"/>
                  </a:cubicBezTo>
                  <a:cubicBezTo>
                    <a:pt x="143510" y="52070"/>
                    <a:pt x="133350" y="50800"/>
                    <a:pt x="124460" y="54610"/>
                  </a:cubicBezTo>
                  <a:cubicBezTo>
                    <a:pt x="114300" y="58420"/>
                    <a:pt x="105410" y="69850"/>
                    <a:pt x="96520" y="82550"/>
                  </a:cubicBezTo>
                  <a:cubicBezTo>
                    <a:pt x="83820" y="101600"/>
                    <a:pt x="67310" y="138430"/>
                    <a:pt x="60960" y="165100"/>
                  </a:cubicBezTo>
                  <a:cubicBezTo>
                    <a:pt x="54610" y="189230"/>
                    <a:pt x="45720" y="222250"/>
                    <a:pt x="54610" y="234950"/>
                  </a:cubicBezTo>
                  <a:cubicBezTo>
                    <a:pt x="60960" y="243840"/>
                    <a:pt x="76200" y="248920"/>
                    <a:pt x="88900" y="247650"/>
                  </a:cubicBezTo>
                  <a:cubicBezTo>
                    <a:pt x="107950" y="246380"/>
                    <a:pt x="138430" y="228600"/>
                    <a:pt x="156210" y="209550"/>
                  </a:cubicBezTo>
                  <a:cubicBezTo>
                    <a:pt x="176530" y="187960"/>
                    <a:pt x="184150" y="135890"/>
                    <a:pt x="199390" y="123190"/>
                  </a:cubicBezTo>
                  <a:cubicBezTo>
                    <a:pt x="207010" y="116840"/>
                    <a:pt x="215900" y="114300"/>
                    <a:pt x="222250" y="116840"/>
                  </a:cubicBezTo>
                  <a:cubicBezTo>
                    <a:pt x="229870" y="119380"/>
                    <a:pt x="237490" y="124460"/>
                    <a:pt x="241300" y="138430"/>
                  </a:cubicBezTo>
                  <a:cubicBezTo>
                    <a:pt x="256540" y="193040"/>
                    <a:pt x="186690" y="509270"/>
                    <a:pt x="165100" y="604520"/>
                  </a:cubicBezTo>
                  <a:cubicBezTo>
                    <a:pt x="154940" y="647700"/>
                    <a:pt x="152400" y="680720"/>
                    <a:pt x="137160" y="695960"/>
                  </a:cubicBezTo>
                  <a:cubicBezTo>
                    <a:pt x="128270" y="704850"/>
                    <a:pt x="113030" y="708660"/>
                    <a:pt x="105410" y="706120"/>
                  </a:cubicBezTo>
                  <a:cubicBezTo>
                    <a:pt x="97790" y="703580"/>
                    <a:pt x="90170" y="690880"/>
                    <a:pt x="90170" y="680720"/>
                  </a:cubicBezTo>
                  <a:cubicBezTo>
                    <a:pt x="90170" y="666750"/>
                    <a:pt x="110490" y="640080"/>
                    <a:pt x="123190" y="631190"/>
                  </a:cubicBezTo>
                  <a:cubicBezTo>
                    <a:pt x="132080" y="624840"/>
                    <a:pt x="146050" y="622300"/>
                    <a:pt x="153670" y="626110"/>
                  </a:cubicBezTo>
                  <a:cubicBezTo>
                    <a:pt x="161290" y="629920"/>
                    <a:pt x="168910" y="645160"/>
                    <a:pt x="167640" y="652780"/>
                  </a:cubicBezTo>
                  <a:cubicBezTo>
                    <a:pt x="166370" y="660400"/>
                    <a:pt x="158750" y="669290"/>
                    <a:pt x="152400" y="671830"/>
                  </a:cubicBezTo>
                  <a:cubicBezTo>
                    <a:pt x="146050" y="674370"/>
                    <a:pt x="135890" y="674370"/>
                    <a:pt x="129540" y="670560"/>
                  </a:cubicBezTo>
                  <a:cubicBezTo>
                    <a:pt x="123190" y="666750"/>
                    <a:pt x="116840" y="656590"/>
                    <a:pt x="116840" y="648970"/>
                  </a:cubicBezTo>
                  <a:cubicBezTo>
                    <a:pt x="116840" y="641350"/>
                    <a:pt x="127000" y="627380"/>
                    <a:pt x="134620" y="624840"/>
                  </a:cubicBezTo>
                  <a:cubicBezTo>
                    <a:pt x="140970" y="622300"/>
                    <a:pt x="153670" y="624840"/>
                    <a:pt x="158750" y="628650"/>
                  </a:cubicBezTo>
                  <a:cubicBezTo>
                    <a:pt x="163830" y="632460"/>
                    <a:pt x="168910" y="641350"/>
                    <a:pt x="167640" y="650240"/>
                  </a:cubicBezTo>
                  <a:cubicBezTo>
                    <a:pt x="166370" y="664210"/>
                    <a:pt x="146050" y="692150"/>
                    <a:pt x="133350" y="701040"/>
                  </a:cubicBezTo>
                  <a:cubicBezTo>
                    <a:pt x="124460" y="706120"/>
                    <a:pt x="113030" y="709930"/>
                    <a:pt x="105410" y="706120"/>
                  </a:cubicBezTo>
                  <a:cubicBezTo>
                    <a:pt x="97790" y="702310"/>
                    <a:pt x="92710" y="695960"/>
                    <a:pt x="90170" y="680720"/>
                  </a:cubicBezTo>
                  <a:cubicBezTo>
                    <a:pt x="78740" y="617220"/>
                    <a:pt x="156210" y="200660"/>
                    <a:pt x="190500" y="139700"/>
                  </a:cubicBezTo>
                  <a:cubicBezTo>
                    <a:pt x="199390" y="124460"/>
                    <a:pt x="207010" y="116840"/>
                    <a:pt x="215900" y="116840"/>
                  </a:cubicBezTo>
                  <a:cubicBezTo>
                    <a:pt x="224790" y="116840"/>
                    <a:pt x="237490" y="128270"/>
                    <a:pt x="241300" y="138430"/>
                  </a:cubicBezTo>
                  <a:cubicBezTo>
                    <a:pt x="246380" y="153670"/>
                    <a:pt x="231140" y="186690"/>
                    <a:pt x="222250" y="205740"/>
                  </a:cubicBezTo>
                  <a:cubicBezTo>
                    <a:pt x="214630" y="222250"/>
                    <a:pt x="203200" y="234950"/>
                    <a:pt x="190500" y="247650"/>
                  </a:cubicBezTo>
                  <a:cubicBezTo>
                    <a:pt x="176530" y="261620"/>
                    <a:pt x="158750" y="278130"/>
                    <a:pt x="139700" y="285750"/>
                  </a:cubicBezTo>
                  <a:cubicBezTo>
                    <a:pt x="121920" y="293370"/>
                    <a:pt x="99060" y="299720"/>
                    <a:pt x="80010" y="297180"/>
                  </a:cubicBezTo>
                  <a:cubicBezTo>
                    <a:pt x="59690" y="294640"/>
                    <a:pt x="34290" y="283210"/>
                    <a:pt x="21590" y="271780"/>
                  </a:cubicBezTo>
                  <a:cubicBezTo>
                    <a:pt x="12700" y="264160"/>
                    <a:pt x="7620" y="255270"/>
                    <a:pt x="5080" y="242570"/>
                  </a:cubicBezTo>
                  <a:cubicBezTo>
                    <a:pt x="0" y="220980"/>
                    <a:pt x="5080" y="180340"/>
                    <a:pt x="12700" y="149860"/>
                  </a:cubicBezTo>
                  <a:cubicBezTo>
                    <a:pt x="21590" y="116840"/>
                    <a:pt x="38100" y="76200"/>
                    <a:pt x="57150" y="50800"/>
                  </a:cubicBezTo>
                  <a:cubicBezTo>
                    <a:pt x="72390" y="30480"/>
                    <a:pt x="95250" y="12700"/>
                    <a:pt x="113030" y="5080"/>
                  </a:cubicBezTo>
                  <a:cubicBezTo>
                    <a:pt x="124460" y="0"/>
                    <a:pt x="134620" y="0"/>
                    <a:pt x="147320" y="1270"/>
                  </a:cubicBezTo>
                  <a:cubicBezTo>
                    <a:pt x="165100" y="3810"/>
                    <a:pt x="190500" y="12700"/>
                    <a:pt x="209550" y="26670"/>
                  </a:cubicBezTo>
                  <a:cubicBezTo>
                    <a:pt x="232410" y="43180"/>
                    <a:pt x="256540" y="74930"/>
                    <a:pt x="270510" y="99060"/>
                  </a:cubicBezTo>
                  <a:cubicBezTo>
                    <a:pt x="281940" y="118110"/>
                    <a:pt x="294640" y="143510"/>
                    <a:pt x="290830" y="154940"/>
                  </a:cubicBezTo>
                  <a:cubicBezTo>
                    <a:pt x="288290" y="162560"/>
                    <a:pt x="279400" y="168910"/>
                    <a:pt x="271780" y="168910"/>
                  </a:cubicBezTo>
                  <a:cubicBezTo>
                    <a:pt x="264160" y="170180"/>
                    <a:pt x="246380" y="156210"/>
                    <a:pt x="246380" y="1562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6655118" y="8846820"/>
            <a:ext cx="1090612" cy="618172"/>
            <a:chOff x="0" y="0"/>
            <a:chExt cx="1454150" cy="82423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40640" y="49530"/>
              <a:ext cx="1363980" cy="730250"/>
            </a:xfrm>
            <a:custGeom>
              <a:avLst/>
              <a:gdLst/>
              <a:ahLst/>
              <a:cxnLst/>
              <a:rect r="r" b="b" t="t" l="l"/>
              <a:pathLst>
                <a:path h="730250" w="1363980">
                  <a:moveTo>
                    <a:pt x="86360" y="482600"/>
                  </a:moveTo>
                  <a:cubicBezTo>
                    <a:pt x="58420" y="614680"/>
                    <a:pt x="55880" y="657860"/>
                    <a:pt x="67310" y="668020"/>
                  </a:cubicBezTo>
                  <a:cubicBezTo>
                    <a:pt x="74930" y="674370"/>
                    <a:pt x="93980" y="669290"/>
                    <a:pt x="105410" y="664210"/>
                  </a:cubicBezTo>
                  <a:cubicBezTo>
                    <a:pt x="120650" y="657860"/>
                    <a:pt x="133350" y="643890"/>
                    <a:pt x="146050" y="623570"/>
                  </a:cubicBezTo>
                  <a:cubicBezTo>
                    <a:pt x="170180" y="586740"/>
                    <a:pt x="189230" y="454660"/>
                    <a:pt x="213360" y="445770"/>
                  </a:cubicBezTo>
                  <a:cubicBezTo>
                    <a:pt x="224790" y="441960"/>
                    <a:pt x="242570" y="452120"/>
                    <a:pt x="247650" y="463550"/>
                  </a:cubicBezTo>
                  <a:cubicBezTo>
                    <a:pt x="256540" y="483870"/>
                    <a:pt x="218440" y="551180"/>
                    <a:pt x="217170" y="579120"/>
                  </a:cubicBezTo>
                  <a:cubicBezTo>
                    <a:pt x="215900" y="595630"/>
                    <a:pt x="217170" y="608330"/>
                    <a:pt x="222250" y="617220"/>
                  </a:cubicBezTo>
                  <a:cubicBezTo>
                    <a:pt x="227330" y="624840"/>
                    <a:pt x="234950" y="631190"/>
                    <a:pt x="243840" y="632460"/>
                  </a:cubicBezTo>
                  <a:cubicBezTo>
                    <a:pt x="255270" y="635000"/>
                    <a:pt x="273050" y="628650"/>
                    <a:pt x="287020" y="622300"/>
                  </a:cubicBezTo>
                  <a:cubicBezTo>
                    <a:pt x="303530" y="613410"/>
                    <a:pt x="321310" y="598170"/>
                    <a:pt x="336550" y="581660"/>
                  </a:cubicBezTo>
                  <a:cubicBezTo>
                    <a:pt x="351790" y="565150"/>
                    <a:pt x="367030" y="543560"/>
                    <a:pt x="377190" y="521970"/>
                  </a:cubicBezTo>
                  <a:cubicBezTo>
                    <a:pt x="388620" y="500380"/>
                    <a:pt x="394970" y="478790"/>
                    <a:pt x="401320" y="450850"/>
                  </a:cubicBezTo>
                  <a:cubicBezTo>
                    <a:pt x="410210" y="415290"/>
                    <a:pt x="415290" y="370840"/>
                    <a:pt x="417830" y="326390"/>
                  </a:cubicBezTo>
                  <a:cubicBezTo>
                    <a:pt x="420370" y="274320"/>
                    <a:pt x="397510" y="185420"/>
                    <a:pt x="411480" y="157480"/>
                  </a:cubicBezTo>
                  <a:cubicBezTo>
                    <a:pt x="417830" y="144780"/>
                    <a:pt x="430530" y="135890"/>
                    <a:pt x="439420" y="137160"/>
                  </a:cubicBezTo>
                  <a:cubicBezTo>
                    <a:pt x="448310" y="138430"/>
                    <a:pt x="458470" y="148590"/>
                    <a:pt x="462280" y="162560"/>
                  </a:cubicBezTo>
                  <a:cubicBezTo>
                    <a:pt x="473710" y="199390"/>
                    <a:pt x="434340" y="320040"/>
                    <a:pt x="427990" y="384810"/>
                  </a:cubicBezTo>
                  <a:cubicBezTo>
                    <a:pt x="422910" y="435610"/>
                    <a:pt x="420370" y="483870"/>
                    <a:pt x="424180" y="521970"/>
                  </a:cubicBezTo>
                  <a:cubicBezTo>
                    <a:pt x="426720" y="549910"/>
                    <a:pt x="430530" y="571500"/>
                    <a:pt x="439420" y="593090"/>
                  </a:cubicBezTo>
                  <a:cubicBezTo>
                    <a:pt x="447040" y="614680"/>
                    <a:pt x="461010" y="640080"/>
                    <a:pt x="473710" y="652780"/>
                  </a:cubicBezTo>
                  <a:cubicBezTo>
                    <a:pt x="482600" y="661670"/>
                    <a:pt x="491490" y="668020"/>
                    <a:pt x="501650" y="669290"/>
                  </a:cubicBezTo>
                  <a:cubicBezTo>
                    <a:pt x="511810" y="670560"/>
                    <a:pt x="523240" y="668020"/>
                    <a:pt x="535940" y="660400"/>
                  </a:cubicBezTo>
                  <a:cubicBezTo>
                    <a:pt x="558800" y="645160"/>
                    <a:pt x="595630" y="598170"/>
                    <a:pt x="613410" y="563880"/>
                  </a:cubicBezTo>
                  <a:cubicBezTo>
                    <a:pt x="631190" y="530860"/>
                    <a:pt x="641350" y="490220"/>
                    <a:pt x="645160" y="458470"/>
                  </a:cubicBezTo>
                  <a:cubicBezTo>
                    <a:pt x="647700" y="434340"/>
                    <a:pt x="645160" y="410210"/>
                    <a:pt x="640080" y="392430"/>
                  </a:cubicBezTo>
                  <a:cubicBezTo>
                    <a:pt x="636270" y="379730"/>
                    <a:pt x="622300" y="359410"/>
                    <a:pt x="621030" y="360680"/>
                  </a:cubicBezTo>
                  <a:cubicBezTo>
                    <a:pt x="618490" y="361950"/>
                    <a:pt x="646430" y="440690"/>
                    <a:pt x="661670" y="471170"/>
                  </a:cubicBezTo>
                  <a:cubicBezTo>
                    <a:pt x="674370" y="495300"/>
                    <a:pt x="687070" y="530860"/>
                    <a:pt x="703580" y="533400"/>
                  </a:cubicBezTo>
                  <a:cubicBezTo>
                    <a:pt x="721360" y="535940"/>
                    <a:pt x="753110" y="501650"/>
                    <a:pt x="767080" y="476250"/>
                  </a:cubicBezTo>
                  <a:cubicBezTo>
                    <a:pt x="783590" y="444500"/>
                    <a:pt x="769620" y="374650"/>
                    <a:pt x="784860" y="353060"/>
                  </a:cubicBezTo>
                  <a:cubicBezTo>
                    <a:pt x="793750" y="341630"/>
                    <a:pt x="810260" y="334010"/>
                    <a:pt x="819150" y="336550"/>
                  </a:cubicBezTo>
                  <a:cubicBezTo>
                    <a:pt x="825500" y="337820"/>
                    <a:pt x="830580" y="345440"/>
                    <a:pt x="833120" y="355600"/>
                  </a:cubicBezTo>
                  <a:cubicBezTo>
                    <a:pt x="839470" y="378460"/>
                    <a:pt x="812800" y="448310"/>
                    <a:pt x="820420" y="482600"/>
                  </a:cubicBezTo>
                  <a:cubicBezTo>
                    <a:pt x="826770" y="509270"/>
                    <a:pt x="844550" y="544830"/>
                    <a:pt x="859790" y="549910"/>
                  </a:cubicBezTo>
                  <a:cubicBezTo>
                    <a:pt x="871220" y="553720"/>
                    <a:pt x="886460" y="541020"/>
                    <a:pt x="899160" y="532130"/>
                  </a:cubicBezTo>
                  <a:cubicBezTo>
                    <a:pt x="915670" y="520700"/>
                    <a:pt x="932180" y="502920"/>
                    <a:pt x="948690" y="480060"/>
                  </a:cubicBezTo>
                  <a:cubicBezTo>
                    <a:pt x="971550" y="447040"/>
                    <a:pt x="999490" y="403860"/>
                    <a:pt x="1016000" y="347980"/>
                  </a:cubicBezTo>
                  <a:cubicBezTo>
                    <a:pt x="1040130" y="265430"/>
                    <a:pt x="1022350" y="63500"/>
                    <a:pt x="1046480" y="21590"/>
                  </a:cubicBezTo>
                  <a:cubicBezTo>
                    <a:pt x="1054100" y="7620"/>
                    <a:pt x="1064260" y="0"/>
                    <a:pt x="1073150" y="1270"/>
                  </a:cubicBezTo>
                  <a:cubicBezTo>
                    <a:pt x="1082040" y="2540"/>
                    <a:pt x="1094740" y="13970"/>
                    <a:pt x="1097280" y="26670"/>
                  </a:cubicBezTo>
                  <a:cubicBezTo>
                    <a:pt x="1101090" y="48260"/>
                    <a:pt x="1070610" y="86360"/>
                    <a:pt x="1061720" y="124460"/>
                  </a:cubicBezTo>
                  <a:cubicBezTo>
                    <a:pt x="1049020" y="176530"/>
                    <a:pt x="1036320" y="252730"/>
                    <a:pt x="1036320" y="311150"/>
                  </a:cubicBezTo>
                  <a:cubicBezTo>
                    <a:pt x="1036320" y="363220"/>
                    <a:pt x="1045210" y="427990"/>
                    <a:pt x="1056640" y="458470"/>
                  </a:cubicBezTo>
                  <a:cubicBezTo>
                    <a:pt x="1062990" y="473710"/>
                    <a:pt x="1068070" y="486410"/>
                    <a:pt x="1078230" y="490220"/>
                  </a:cubicBezTo>
                  <a:cubicBezTo>
                    <a:pt x="1089660" y="494030"/>
                    <a:pt x="1107440" y="487680"/>
                    <a:pt x="1121410" y="481330"/>
                  </a:cubicBezTo>
                  <a:cubicBezTo>
                    <a:pt x="1139190" y="472440"/>
                    <a:pt x="1155700" y="454660"/>
                    <a:pt x="1172210" y="438150"/>
                  </a:cubicBezTo>
                  <a:cubicBezTo>
                    <a:pt x="1189990" y="420370"/>
                    <a:pt x="1211580" y="397510"/>
                    <a:pt x="1223010" y="375920"/>
                  </a:cubicBezTo>
                  <a:cubicBezTo>
                    <a:pt x="1231900" y="358140"/>
                    <a:pt x="1236980" y="342900"/>
                    <a:pt x="1239520" y="322580"/>
                  </a:cubicBezTo>
                  <a:cubicBezTo>
                    <a:pt x="1243330" y="297180"/>
                    <a:pt x="1230630" y="252730"/>
                    <a:pt x="1239520" y="236220"/>
                  </a:cubicBezTo>
                  <a:cubicBezTo>
                    <a:pt x="1244600" y="226060"/>
                    <a:pt x="1254760" y="218440"/>
                    <a:pt x="1262380" y="218440"/>
                  </a:cubicBezTo>
                  <a:cubicBezTo>
                    <a:pt x="1270000" y="218440"/>
                    <a:pt x="1283970" y="226060"/>
                    <a:pt x="1287780" y="233680"/>
                  </a:cubicBezTo>
                  <a:cubicBezTo>
                    <a:pt x="1291590" y="241300"/>
                    <a:pt x="1283970" y="250190"/>
                    <a:pt x="1286510" y="265430"/>
                  </a:cubicBezTo>
                  <a:cubicBezTo>
                    <a:pt x="1292860" y="304800"/>
                    <a:pt x="1360170" y="425450"/>
                    <a:pt x="1362710" y="478790"/>
                  </a:cubicBezTo>
                  <a:cubicBezTo>
                    <a:pt x="1363980" y="510540"/>
                    <a:pt x="1355090" y="532130"/>
                    <a:pt x="1341120" y="556260"/>
                  </a:cubicBezTo>
                  <a:cubicBezTo>
                    <a:pt x="1325880" y="582930"/>
                    <a:pt x="1292860" y="617220"/>
                    <a:pt x="1272540" y="631190"/>
                  </a:cubicBezTo>
                  <a:cubicBezTo>
                    <a:pt x="1259840" y="640080"/>
                    <a:pt x="1249680" y="643890"/>
                    <a:pt x="1235710" y="645160"/>
                  </a:cubicBezTo>
                  <a:cubicBezTo>
                    <a:pt x="1219200" y="647700"/>
                    <a:pt x="1197610" y="645160"/>
                    <a:pt x="1178560" y="638810"/>
                  </a:cubicBezTo>
                  <a:cubicBezTo>
                    <a:pt x="1156970" y="631190"/>
                    <a:pt x="1120140" y="609600"/>
                    <a:pt x="1112520" y="595630"/>
                  </a:cubicBezTo>
                  <a:cubicBezTo>
                    <a:pt x="1108710" y="588010"/>
                    <a:pt x="1109980" y="577850"/>
                    <a:pt x="1113790" y="572770"/>
                  </a:cubicBezTo>
                  <a:cubicBezTo>
                    <a:pt x="1118870" y="566420"/>
                    <a:pt x="1135380" y="560070"/>
                    <a:pt x="1143000" y="561340"/>
                  </a:cubicBezTo>
                  <a:cubicBezTo>
                    <a:pt x="1149350" y="562610"/>
                    <a:pt x="1156970" y="572770"/>
                    <a:pt x="1159510" y="579120"/>
                  </a:cubicBezTo>
                  <a:cubicBezTo>
                    <a:pt x="1162050" y="585470"/>
                    <a:pt x="1160780" y="596900"/>
                    <a:pt x="1155700" y="601980"/>
                  </a:cubicBezTo>
                  <a:cubicBezTo>
                    <a:pt x="1150620" y="608330"/>
                    <a:pt x="1132840" y="612140"/>
                    <a:pt x="1125220" y="609600"/>
                  </a:cubicBezTo>
                  <a:cubicBezTo>
                    <a:pt x="1118870" y="607060"/>
                    <a:pt x="1109980" y="598170"/>
                    <a:pt x="1109980" y="590550"/>
                  </a:cubicBezTo>
                  <a:cubicBezTo>
                    <a:pt x="1109980" y="581660"/>
                    <a:pt x="1122680" y="563880"/>
                    <a:pt x="1132840" y="561340"/>
                  </a:cubicBezTo>
                  <a:cubicBezTo>
                    <a:pt x="1146810" y="558800"/>
                    <a:pt x="1169670" y="584200"/>
                    <a:pt x="1188720" y="589280"/>
                  </a:cubicBezTo>
                  <a:cubicBezTo>
                    <a:pt x="1206500" y="593090"/>
                    <a:pt x="1225550" y="596900"/>
                    <a:pt x="1242060" y="590550"/>
                  </a:cubicBezTo>
                  <a:cubicBezTo>
                    <a:pt x="1261110" y="582930"/>
                    <a:pt x="1281430" y="558800"/>
                    <a:pt x="1292860" y="539750"/>
                  </a:cubicBezTo>
                  <a:cubicBezTo>
                    <a:pt x="1303020" y="523240"/>
                    <a:pt x="1313180" y="509270"/>
                    <a:pt x="1313180" y="486410"/>
                  </a:cubicBezTo>
                  <a:cubicBezTo>
                    <a:pt x="1313180" y="440690"/>
                    <a:pt x="1247140" y="332740"/>
                    <a:pt x="1239520" y="287020"/>
                  </a:cubicBezTo>
                  <a:cubicBezTo>
                    <a:pt x="1235710" y="265430"/>
                    <a:pt x="1233170" y="247650"/>
                    <a:pt x="1239520" y="236220"/>
                  </a:cubicBezTo>
                  <a:cubicBezTo>
                    <a:pt x="1243330" y="227330"/>
                    <a:pt x="1254760" y="218440"/>
                    <a:pt x="1262380" y="218440"/>
                  </a:cubicBezTo>
                  <a:cubicBezTo>
                    <a:pt x="1271270" y="218440"/>
                    <a:pt x="1285240" y="229870"/>
                    <a:pt x="1291590" y="242570"/>
                  </a:cubicBezTo>
                  <a:cubicBezTo>
                    <a:pt x="1300480" y="262890"/>
                    <a:pt x="1295400" y="307340"/>
                    <a:pt x="1289050" y="336550"/>
                  </a:cubicBezTo>
                  <a:cubicBezTo>
                    <a:pt x="1283970" y="363220"/>
                    <a:pt x="1273810" y="386080"/>
                    <a:pt x="1261110" y="408940"/>
                  </a:cubicBezTo>
                  <a:cubicBezTo>
                    <a:pt x="1247140" y="431800"/>
                    <a:pt x="1229360" y="452120"/>
                    <a:pt x="1209040" y="472440"/>
                  </a:cubicBezTo>
                  <a:cubicBezTo>
                    <a:pt x="1188720" y="492760"/>
                    <a:pt x="1159510" y="518160"/>
                    <a:pt x="1139190" y="529590"/>
                  </a:cubicBezTo>
                  <a:cubicBezTo>
                    <a:pt x="1125220" y="537210"/>
                    <a:pt x="1113790" y="539750"/>
                    <a:pt x="1101090" y="541020"/>
                  </a:cubicBezTo>
                  <a:cubicBezTo>
                    <a:pt x="1089660" y="542290"/>
                    <a:pt x="1079500" y="543560"/>
                    <a:pt x="1068070" y="539750"/>
                  </a:cubicBezTo>
                  <a:cubicBezTo>
                    <a:pt x="1052830" y="534670"/>
                    <a:pt x="1036320" y="521970"/>
                    <a:pt x="1023620" y="504190"/>
                  </a:cubicBezTo>
                  <a:cubicBezTo>
                    <a:pt x="1007110" y="480060"/>
                    <a:pt x="994410" y="436880"/>
                    <a:pt x="988060" y="398780"/>
                  </a:cubicBezTo>
                  <a:cubicBezTo>
                    <a:pt x="981710" y="356870"/>
                    <a:pt x="982980" y="309880"/>
                    <a:pt x="988060" y="260350"/>
                  </a:cubicBezTo>
                  <a:cubicBezTo>
                    <a:pt x="993140" y="201930"/>
                    <a:pt x="1010920" y="115570"/>
                    <a:pt x="1024890" y="71120"/>
                  </a:cubicBezTo>
                  <a:cubicBezTo>
                    <a:pt x="1032510" y="44450"/>
                    <a:pt x="1041400" y="22860"/>
                    <a:pt x="1051560" y="11430"/>
                  </a:cubicBezTo>
                  <a:cubicBezTo>
                    <a:pt x="1057910" y="5080"/>
                    <a:pt x="1066800" y="1270"/>
                    <a:pt x="1073150" y="1270"/>
                  </a:cubicBezTo>
                  <a:cubicBezTo>
                    <a:pt x="1080770" y="1270"/>
                    <a:pt x="1089660" y="7620"/>
                    <a:pt x="1093470" y="13970"/>
                  </a:cubicBezTo>
                  <a:cubicBezTo>
                    <a:pt x="1099820" y="22860"/>
                    <a:pt x="1098550" y="35560"/>
                    <a:pt x="1098550" y="57150"/>
                  </a:cubicBezTo>
                  <a:cubicBezTo>
                    <a:pt x="1098550" y="113030"/>
                    <a:pt x="1089660" y="283210"/>
                    <a:pt x="1064260" y="365760"/>
                  </a:cubicBezTo>
                  <a:cubicBezTo>
                    <a:pt x="1045210" y="425450"/>
                    <a:pt x="1018540" y="473710"/>
                    <a:pt x="986790" y="513080"/>
                  </a:cubicBezTo>
                  <a:cubicBezTo>
                    <a:pt x="958850" y="547370"/>
                    <a:pt x="919480" y="586740"/>
                    <a:pt x="889000" y="595630"/>
                  </a:cubicBezTo>
                  <a:cubicBezTo>
                    <a:pt x="867410" y="601980"/>
                    <a:pt x="843280" y="598170"/>
                    <a:pt x="825500" y="586740"/>
                  </a:cubicBezTo>
                  <a:cubicBezTo>
                    <a:pt x="805180" y="574040"/>
                    <a:pt x="789940" y="543560"/>
                    <a:pt x="779780" y="520700"/>
                  </a:cubicBezTo>
                  <a:cubicBezTo>
                    <a:pt x="770890" y="499110"/>
                    <a:pt x="767080" y="476250"/>
                    <a:pt x="765810" y="454660"/>
                  </a:cubicBezTo>
                  <a:cubicBezTo>
                    <a:pt x="764540" y="435610"/>
                    <a:pt x="769620" y="417830"/>
                    <a:pt x="773430" y="398780"/>
                  </a:cubicBezTo>
                  <a:cubicBezTo>
                    <a:pt x="777240" y="379730"/>
                    <a:pt x="781050" y="353060"/>
                    <a:pt x="789940" y="342900"/>
                  </a:cubicBezTo>
                  <a:cubicBezTo>
                    <a:pt x="796290" y="336550"/>
                    <a:pt x="805180" y="334010"/>
                    <a:pt x="812800" y="335280"/>
                  </a:cubicBezTo>
                  <a:cubicBezTo>
                    <a:pt x="819150" y="336550"/>
                    <a:pt x="828040" y="341630"/>
                    <a:pt x="831850" y="349250"/>
                  </a:cubicBezTo>
                  <a:cubicBezTo>
                    <a:pt x="839470" y="363220"/>
                    <a:pt x="838200" y="394970"/>
                    <a:pt x="833120" y="421640"/>
                  </a:cubicBezTo>
                  <a:cubicBezTo>
                    <a:pt x="828040" y="454660"/>
                    <a:pt x="814070" y="504190"/>
                    <a:pt x="792480" y="530860"/>
                  </a:cubicBezTo>
                  <a:cubicBezTo>
                    <a:pt x="774700" y="553720"/>
                    <a:pt x="740410" y="574040"/>
                    <a:pt x="721360" y="580390"/>
                  </a:cubicBezTo>
                  <a:cubicBezTo>
                    <a:pt x="709930" y="584200"/>
                    <a:pt x="702310" y="582930"/>
                    <a:pt x="692150" y="580390"/>
                  </a:cubicBezTo>
                  <a:cubicBezTo>
                    <a:pt x="679450" y="576580"/>
                    <a:pt x="665480" y="566420"/>
                    <a:pt x="652780" y="552450"/>
                  </a:cubicBezTo>
                  <a:cubicBezTo>
                    <a:pt x="635000" y="532130"/>
                    <a:pt x="613410" y="490220"/>
                    <a:pt x="601980" y="461010"/>
                  </a:cubicBezTo>
                  <a:cubicBezTo>
                    <a:pt x="593090" y="438150"/>
                    <a:pt x="586740" y="416560"/>
                    <a:pt x="584200" y="394970"/>
                  </a:cubicBezTo>
                  <a:cubicBezTo>
                    <a:pt x="581660" y="375920"/>
                    <a:pt x="580390" y="353060"/>
                    <a:pt x="588010" y="337820"/>
                  </a:cubicBezTo>
                  <a:cubicBezTo>
                    <a:pt x="594360" y="325120"/>
                    <a:pt x="609600" y="308610"/>
                    <a:pt x="622300" y="308610"/>
                  </a:cubicBezTo>
                  <a:cubicBezTo>
                    <a:pt x="638810" y="308610"/>
                    <a:pt x="665480" y="332740"/>
                    <a:pt x="678180" y="351790"/>
                  </a:cubicBezTo>
                  <a:cubicBezTo>
                    <a:pt x="690880" y="370840"/>
                    <a:pt x="694690" y="396240"/>
                    <a:pt x="697230" y="421640"/>
                  </a:cubicBezTo>
                  <a:cubicBezTo>
                    <a:pt x="699770" y="449580"/>
                    <a:pt x="695960" y="482600"/>
                    <a:pt x="689610" y="510540"/>
                  </a:cubicBezTo>
                  <a:cubicBezTo>
                    <a:pt x="683260" y="538480"/>
                    <a:pt x="673100" y="563880"/>
                    <a:pt x="657860" y="590550"/>
                  </a:cubicBezTo>
                  <a:cubicBezTo>
                    <a:pt x="640080" y="622300"/>
                    <a:pt x="610870" y="665480"/>
                    <a:pt x="586740" y="687070"/>
                  </a:cubicBezTo>
                  <a:cubicBezTo>
                    <a:pt x="568960" y="703580"/>
                    <a:pt x="551180" y="715010"/>
                    <a:pt x="532130" y="718820"/>
                  </a:cubicBezTo>
                  <a:cubicBezTo>
                    <a:pt x="515620" y="722630"/>
                    <a:pt x="497840" y="720090"/>
                    <a:pt x="482600" y="715010"/>
                  </a:cubicBezTo>
                  <a:cubicBezTo>
                    <a:pt x="466090" y="709930"/>
                    <a:pt x="449580" y="701040"/>
                    <a:pt x="435610" y="685800"/>
                  </a:cubicBezTo>
                  <a:cubicBezTo>
                    <a:pt x="416560" y="666750"/>
                    <a:pt x="398780" y="635000"/>
                    <a:pt x="388620" y="603250"/>
                  </a:cubicBezTo>
                  <a:cubicBezTo>
                    <a:pt x="375920" y="566420"/>
                    <a:pt x="370840" y="529590"/>
                    <a:pt x="370840" y="478790"/>
                  </a:cubicBezTo>
                  <a:cubicBezTo>
                    <a:pt x="369570" y="396240"/>
                    <a:pt x="386080" y="199390"/>
                    <a:pt x="411480" y="157480"/>
                  </a:cubicBezTo>
                  <a:cubicBezTo>
                    <a:pt x="419100" y="143510"/>
                    <a:pt x="430530" y="135890"/>
                    <a:pt x="439420" y="137160"/>
                  </a:cubicBezTo>
                  <a:cubicBezTo>
                    <a:pt x="448310" y="138430"/>
                    <a:pt x="457200" y="148590"/>
                    <a:pt x="462280" y="162560"/>
                  </a:cubicBezTo>
                  <a:cubicBezTo>
                    <a:pt x="476250" y="198120"/>
                    <a:pt x="472440" y="312420"/>
                    <a:pt x="466090" y="374650"/>
                  </a:cubicBezTo>
                  <a:cubicBezTo>
                    <a:pt x="461010" y="424180"/>
                    <a:pt x="454660" y="467360"/>
                    <a:pt x="438150" y="508000"/>
                  </a:cubicBezTo>
                  <a:cubicBezTo>
                    <a:pt x="422910" y="548640"/>
                    <a:pt x="396240" y="590550"/>
                    <a:pt x="370840" y="618490"/>
                  </a:cubicBezTo>
                  <a:cubicBezTo>
                    <a:pt x="350520" y="641350"/>
                    <a:pt x="325120" y="660400"/>
                    <a:pt x="304800" y="670560"/>
                  </a:cubicBezTo>
                  <a:cubicBezTo>
                    <a:pt x="290830" y="678180"/>
                    <a:pt x="278130" y="680720"/>
                    <a:pt x="265430" y="681990"/>
                  </a:cubicBezTo>
                  <a:cubicBezTo>
                    <a:pt x="254000" y="683260"/>
                    <a:pt x="242570" y="685800"/>
                    <a:pt x="229870" y="681990"/>
                  </a:cubicBezTo>
                  <a:cubicBezTo>
                    <a:pt x="214630" y="676910"/>
                    <a:pt x="191770" y="666750"/>
                    <a:pt x="181610" y="650240"/>
                  </a:cubicBezTo>
                  <a:cubicBezTo>
                    <a:pt x="167640" y="627380"/>
                    <a:pt x="165100" y="580390"/>
                    <a:pt x="170180" y="547370"/>
                  </a:cubicBezTo>
                  <a:cubicBezTo>
                    <a:pt x="175260" y="513080"/>
                    <a:pt x="196850" y="455930"/>
                    <a:pt x="213360" y="445770"/>
                  </a:cubicBezTo>
                  <a:cubicBezTo>
                    <a:pt x="220980" y="440690"/>
                    <a:pt x="231140" y="443230"/>
                    <a:pt x="237490" y="448310"/>
                  </a:cubicBezTo>
                  <a:cubicBezTo>
                    <a:pt x="245110" y="454660"/>
                    <a:pt x="250190" y="469900"/>
                    <a:pt x="250190" y="487680"/>
                  </a:cubicBezTo>
                  <a:cubicBezTo>
                    <a:pt x="250190" y="520700"/>
                    <a:pt x="226060" y="593090"/>
                    <a:pt x="201930" y="631190"/>
                  </a:cubicBezTo>
                  <a:cubicBezTo>
                    <a:pt x="181610" y="664210"/>
                    <a:pt x="152400" y="694690"/>
                    <a:pt x="125730" y="709930"/>
                  </a:cubicBezTo>
                  <a:cubicBezTo>
                    <a:pt x="105410" y="721360"/>
                    <a:pt x="82550" y="730250"/>
                    <a:pt x="63500" y="723900"/>
                  </a:cubicBezTo>
                  <a:cubicBezTo>
                    <a:pt x="43180" y="717550"/>
                    <a:pt x="19050" y="689610"/>
                    <a:pt x="10160" y="666750"/>
                  </a:cubicBezTo>
                  <a:cubicBezTo>
                    <a:pt x="0" y="641350"/>
                    <a:pt x="6350" y="608330"/>
                    <a:pt x="10160" y="576580"/>
                  </a:cubicBezTo>
                  <a:cubicBezTo>
                    <a:pt x="15240" y="541020"/>
                    <a:pt x="22860" y="480060"/>
                    <a:pt x="39370" y="462280"/>
                  </a:cubicBezTo>
                  <a:cubicBezTo>
                    <a:pt x="48260" y="453390"/>
                    <a:pt x="64770" y="448310"/>
                    <a:pt x="72390" y="452120"/>
                  </a:cubicBezTo>
                  <a:cubicBezTo>
                    <a:pt x="80010" y="455930"/>
                    <a:pt x="86360" y="482600"/>
                    <a:pt x="86360" y="4826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7253288" y="8947785"/>
            <a:ext cx="230505" cy="163830"/>
            <a:chOff x="0" y="0"/>
            <a:chExt cx="307340" cy="21844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46990" y="48260"/>
              <a:ext cx="212090" cy="119380"/>
            </a:xfrm>
            <a:custGeom>
              <a:avLst/>
              <a:gdLst/>
              <a:ahLst/>
              <a:cxnLst/>
              <a:rect r="r" b="b" t="t" l="l"/>
              <a:pathLst>
                <a:path h="119380" w="212090">
                  <a:moveTo>
                    <a:pt x="11430" y="74930"/>
                  </a:moveTo>
                  <a:cubicBezTo>
                    <a:pt x="190500" y="2540"/>
                    <a:pt x="205740" y="10160"/>
                    <a:pt x="209550" y="17780"/>
                  </a:cubicBezTo>
                  <a:cubicBezTo>
                    <a:pt x="212090" y="25400"/>
                    <a:pt x="205740" y="41910"/>
                    <a:pt x="199390" y="46990"/>
                  </a:cubicBezTo>
                  <a:cubicBezTo>
                    <a:pt x="194310" y="50800"/>
                    <a:pt x="182880" y="52070"/>
                    <a:pt x="176530" y="49530"/>
                  </a:cubicBezTo>
                  <a:cubicBezTo>
                    <a:pt x="170180" y="46990"/>
                    <a:pt x="161290" y="39370"/>
                    <a:pt x="160020" y="31750"/>
                  </a:cubicBezTo>
                  <a:cubicBezTo>
                    <a:pt x="158750" y="24130"/>
                    <a:pt x="165100" y="7620"/>
                    <a:pt x="172720" y="3810"/>
                  </a:cubicBezTo>
                  <a:cubicBezTo>
                    <a:pt x="180340" y="0"/>
                    <a:pt x="203200" y="7620"/>
                    <a:pt x="208280" y="15240"/>
                  </a:cubicBezTo>
                  <a:cubicBezTo>
                    <a:pt x="212090" y="21590"/>
                    <a:pt x="209550" y="35560"/>
                    <a:pt x="201930" y="45720"/>
                  </a:cubicBezTo>
                  <a:cubicBezTo>
                    <a:pt x="181610" y="69850"/>
                    <a:pt x="67310" y="118110"/>
                    <a:pt x="34290" y="119380"/>
                  </a:cubicBezTo>
                  <a:cubicBezTo>
                    <a:pt x="20320" y="119380"/>
                    <a:pt x="7620" y="115570"/>
                    <a:pt x="3810" y="107950"/>
                  </a:cubicBezTo>
                  <a:cubicBezTo>
                    <a:pt x="0" y="100330"/>
                    <a:pt x="11430" y="74930"/>
                    <a:pt x="11430" y="749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7042785" y="8907780"/>
            <a:ext cx="135255" cy="133350"/>
            <a:chOff x="0" y="0"/>
            <a:chExt cx="180340" cy="1778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50800" y="49530"/>
              <a:ext cx="81280" cy="80010"/>
            </a:xfrm>
            <a:custGeom>
              <a:avLst/>
              <a:gdLst/>
              <a:ahLst/>
              <a:cxnLst/>
              <a:rect r="r" b="b" t="t" l="l"/>
              <a:pathLst>
                <a:path h="80010" w="81280">
                  <a:moveTo>
                    <a:pt x="0" y="59690"/>
                  </a:moveTo>
                  <a:cubicBezTo>
                    <a:pt x="48260" y="1270"/>
                    <a:pt x="57150" y="0"/>
                    <a:pt x="63500" y="2540"/>
                  </a:cubicBezTo>
                  <a:cubicBezTo>
                    <a:pt x="69850" y="5080"/>
                    <a:pt x="78740" y="21590"/>
                    <a:pt x="78740" y="21590"/>
                  </a:cubicBezTo>
                  <a:cubicBezTo>
                    <a:pt x="78740" y="21590"/>
                    <a:pt x="59690" y="0"/>
                    <a:pt x="58420" y="1270"/>
                  </a:cubicBezTo>
                  <a:cubicBezTo>
                    <a:pt x="57150" y="2540"/>
                    <a:pt x="81280" y="24130"/>
                    <a:pt x="78740" y="33020"/>
                  </a:cubicBezTo>
                  <a:cubicBezTo>
                    <a:pt x="76200" y="40640"/>
                    <a:pt x="55880" y="52070"/>
                    <a:pt x="46990" y="50800"/>
                  </a:cubicBezTo>
                  <a:cubicBezTo>
                    <a:pt x="39370" y="49530"/>
                    <a:pt x="31750" y="40640"/>
                    <a:pt x="29210" y="34290"/>
                  </a:cubicBezTo>
                  <a:cubicBezTo>
                    <a:pt x="26670" y="27940"/>
                    <a:pt x="29210" y="15240"/>
                    <a:pt x="34290" y="10160"/>
                  </a:cubicBezTo>
                  <a:cubicBezTo>
                    <a:pt x="39370" y="5080"/>
                    <a:pt x="49530" y="1270"/>
                    <a:pt x="55880" y="1270"/>
                  </a:cubicBezTo>
                  <a:cubicBezTo>
                    <a:pt x="63500" y="1270"/>
                    <a:pt x="72390" y="7620"/>
                    <a:pt x="76200" y="13970"/>
                  </a:cubicBezTo>
                  <a:cubicBezTo>
                    <a:pt x="80010" y="20320"/>
                    <a:pt x="80010" y="31750"/>
                    <a:pt x="76200" y="38100"/>
                  </a:cubicBezTo>
                  <a:cubicBezTo>
                    <a:pt x="72390" y="44450"/>
                    <a:pt x="63500" y="52070"/>
                    <a:pt x="57150" y="52070"/>
                  </a:cubicBezTo>
                  <a:cubicBezTo>
                    <a:pt x="48260" y="52070"/>
                    <a:pt x="33020" y="39370"/>
                    <a:pt x="29210" y="31750"/>
                  </a:cubicBezTo>
                  <a:cubicBezTo>
                    <a:pt x="26670" y="26670"/>
                    <a:pt x="27940" y="19050"/>
                    <a:pt x="31750" y="13970"/>
                  </a:cubicBezTo>
                  <a:cubicBezTo>
                    <a:pt x="35560" y="7620"/>
                    <a:pt x="49530" y="0"/>
                    <a:pt x="57150" y="1270"/>
                  </a:cubicBezTo>
                  <a:cubicBezTo>
                    <a:pt x="64770" y="2540"/>
                    <a:pt x="77470" y="12700"/>
                    <a:pt x="78740" y="21590"/>
                  </a:cubicBezTo>
                  <a:cubicBezTo>
                    <a:pt x="80010" y="34290"/>
                    <a:pt x="50800" y="67310"/>
                    <a:pt x="38100" y="74930"/>
                  </a:cubicBezTo>
                  <a:cubicBezTo>
                    <a:pt x="30480" y="78740"/>
                    <a:pt x="21590" y="80010"/>
                    <a:pt x="15240" y="77470"/>
                  </a:cubicBezTo>
                  <a:cubicBezTo>
                    <a:pt x="8890" y="74930"/>
                    <a:pt x="0" y="59690"/>
                    <a:pt x="0" y="596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7971472" y="8998268"/>
            <a:ext cx="616268" cy="394335"/>
            <a:chOff x="0" y="0"/>
            <a:chExt cx="821690" cy="52578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49530" y="43180"/>
              <a:ext cx="721360" cy="436880"/>
            </a:xfrm>
            <a:custGeom>
              <a:avLst/>
              <a:gdLst/>
              <a:ahLst/>
              <a:cxnLst/>
              <a:rect r="r" b="b" t="t" l="l"/>
              <a:pathLst>
                <a:path h="436880" w="721360">
                  <a:moveTo>
                    <a:pt x="17780" y="218440"/>
                  </a:moveTo>
                  <a:cubicBezTo>
                    <a:pt x="173990" y="92710"/>
                    <a:pt x="179070" y="85090"/>
                    <a:pt x="181610" y="74930"/>
                  </a:cubicBezTo>
                  <a:cubicBezTo>
                    <a:pt x="182880" y="66040"/>
                    <a:pt x="182880" y="50800"/>
                    <a:pt x="177800" y="49530"/>
                  </a:cubicBezTo>
                  <a:cubicBezTo>
                    <a:pt x="168910" y="45720"/>
                    <a:pt x="132080" y="83820"/>
                    <a:pt x="114300" y="105410"/>
                  </a:cubicBezTo>
                  <a:cubicBezTo>
                    <a:pt x="97790" y="127000"/>
                    <a:pt x="85090" y="153670"/>
                    <a:pt x="74930" y="179070"/>
                  </a:cubicBezTo>
                  <a:cubicBezTo>
                    <a:pt x="64770" y="203200"/>
                    <a:pt x="55880" y="229870"/>
                    <a:pt x="54610" y="254000"/>
                  </a:cubicBezTo>
                  <a:cubicBezTo>
                    <a:pt x="53340" y="274320"/>
                    <a:pt x="55880" y="298450"/>
                    <a:pt x="60960" y="313690"/>
                  </a:cubicBezTo>
                  <a:cubicBezTo>
                    <a:pt x="64770" y="325120"/>
                    <a:pt x="67310" y="332740"/>
                    <a:pt x="76200" y="340360"/>
                  </a:cubicBezTo>
                  <a:cubicBezTo>
                    <a:pt x="87630" y="351790"/>
                    <a:pt x="110490" y="364490"/>
                    <a:pt x="132080" y="372110"/>
                  </a:cubicBezTo>
                  <a:cubicBezTo>
                    <a:pt x="158750" y="381000"/>
                    <a:pt x="195580" y="384810"/>
                    <a:pt x="227330" y="384810"/>
                  </a:cubicBezTo>
                  <a:cubicBezTo>
                    <a:pt x="260350" y="384810"/>
                    <a:pt x="294640" y="383540"/>
                    <a:pt x="328930" y="374650"/>
                  </a:cubicBezTo>
                  <a:cubicBezTo>
                    <a:pt x="365760" y="365760"/>
                    <a:pt x="412750" y="347980"/>
                    <a:pt x="438150" y="328930"/>
                  </a:cubicBezTo>
                  <a:cubicBezTo>
                    <a:pt x="455930" y="314960"/>
                    <a:pt x="464820" y="300990"/>
                    <a:pt x="476250" y="281940"/>
                  </a:cubicBezTo>
                  <a:cubicBezTo>
                    <a:pt x="490220" y="256540"/>
                    <a:pt x="506730" y="218440"/>
                    <a:pt x="510540" y="185420"/>
                  </a:cubicBezTo>
                  <a:cubicBezTo>
                    <a:pt x="514350" y="153670"/>
                    <a:pt x="511810" y="92710"/>
                    <a:pt x="500380" y="86360"/>
                  </a:cubicBezTo>
                  <a:cubicBezTo>
                    <a:pt x="494030" y="82550"/>
                    <a:pt x="483870" y="90170"/>
                    <a:pt x="476250" y="96520"/>
                  </a:cubicBezTo>
                  <a:cubicBezTo>
                    <a:pt x="463550" y="106680"/>
                    <a:pt x="452120" y="127000"/>
                    <a:pt x="440690" y="148590"/>
                  </a:cubicBezTo>
                  <a:cubicBezTo>
                    <a:pt x="425450" y="177800"/>
                    <a:pt x="403860" y="227330"/>
                    <a:pt x="401320" y="261620"/>
                  </a:cubicBezTo>
                  <a:cubicBezTo>
                    <a:pt x="400050" y="289560"/>
                    <a:pt x="402590" y="325120"/>
                    <a:pt x="417830" y="337820"/>
                  </a:cubicBezTo>
                  <a:cubicBezTo>
                    <a:pt x="430530" y="349250"/>
                    <a:pt x="461010" y="349250"/>
                    <a:pt x="477520" y="344170"/>
                  </a:cubicBezTo>
                  <a:cubicBezTo>
                    <a:pt x="492760" y="340360"/>
                    <a:pt x="505460" y="326390"/>
                    <a:pt x="516890" y="313690"/>
                  </a:cubicBezTo>
                  <a:cubicBezTo>
                    <a:pt x="529590" y="298450"/>
                    <a:pt x="541020" y="279400"/>
                    <a:pt x="549910" y="257810"/>
                  </a:cubicBezTo>
                  <a:cubicBezTo>
                    <a:pt x="560070" y="229870"/>
                    <a:pt x="570230" y="189230"/>
                    <a:pt x="571500" y="160020"/>
                  </a:cubicBezTo>
                  <a:cubicBezTo>
                    <a:pt x="572770" y="135890"/>
                    <a:pt x="557530" y="107950"/>
                    <a:pt x="565150" y="93980"/>
                  </a:cubicBezTo>
                  <a:cubicBezTo>
                    <a:pt x="570230" y="83820"/>
                    <a:pt x="586740" y="76200"/>
                    <a:pt x="595630" y="77470"/>
                  </a:cubicBezTo>
                  <a:cubicBezTo>
                    <a:pt x="603250" y="78740"/>
                    <a:pt x="612140" y="88900"/>
                    <a:pt x="614680" y="99060"/>
                  </a:cubicBezTo>
                  <a:cubicBezTo>
                    <a:pt x="619760" y="118110"/>
                    <a:pt x="593090" y="161290"/>
                    <a:pt x="590550" y="193040"/>
                  </a:cubicBezTo>
                  <a:cubicBezTo>
                    <a:pt x="588010" y="226060"/>
                    <a:pt x="590550" y="273050"/>
                    <a:pt x="598170" y="297180"/>
                  </a:cubicBezTo>
                  <a:cubicBezTo>
                    <a:pt x="601980" y="311150"/>
                    <a:pt x="604520" y="321310"/>
                    <a:pt x="614680" y="327660"/>
                  </a:cubicBezTo>
                  <a:cubicBezTo>
                    <a:pt x="631190" y="336550"/>
                    <a:pt x="681990" y="313690"/>
                    <a:pt x="699770" y="322580"/>
                  </a:cubicBezTo>
                  <a:cubicBezTo>
                    <a:pt x="711200" y="327660"/>
                    <a:pt x="721360" y="344170"/>
                    <a:pt x="721360" y="353060"/>
                  </a:cubicBezTo>
                  <a:cubicBezTo>
                    <a:pt x="721360" y="360680"/>
                    <a:pt x="712470" y="369570"/>
                    <a:pt x="706120" y="372110"/>
                  </a:cubicBezTo>
                  <a:cubicBezTo>
                    <a:pt x="698500" y="374650"/>
                    <a:pt x="680720" y="370840"/>
                    <a:pt x="675640" y="364490"/>
                  </a:cubicBezTo>
                  <a:cubicBezTo>
                    <a:pt x="670560" y="359410"/>
                    <a:pt x="669290" y="346710"/>
                    <a:pt x="671830" y="340360"/>
                  </a:cubicBezTo>
                  <a:cubicBezTo>
                    <a:pt x="674370" y="334010"/>
                    <a:pt x="681990" y="325120"/>
                    <a:pt x="688340" y="323850"/>
                  </a:cubicBezTo>
                  <a:cubicBezTo>
                    <a:pt x="695960" y="322580"/>
                    <a:pt x="713740" y="327660"/>
                    <a:pt x="717550" y="335280"/>
                  </a:cubicBezTo>
                  <a:cubicBezTo>
                    <a:pt x="721360" y="341630"/>
                    <a:pt x="721360" y="358140"/>
                    <a:pt x="715010" y="365760"/>
                  </a:cubicBezTo>
                  <a:cubicBezTo>
                    <a:pt x="703580" y="378460"/>
                    <a:pt x="654050" y="381000"/>
                    <a:pt x="632460" y="381000"/>
                  </a:cubicBezTo>
                  <a:cubicBezTo>
                    <a:pt x="618490" y="381000"/>
                    <a:pt x="608330" y="379730"/>
                    <a:pt x="596900" y="373380"/>
                  </a:cubicBezTo>
                  <a:cubicBezTo>
                    <a:pt x="584200" y="365760"/>
                    <a:pt x="571500" y="353060"/>
                    <a:pt x="562610" y="336550"/>
                  </a:cubicBezTo>
                  <a:cubicBezTo>
                    <a:pt x="549910" y="314960"/>
                    <a:pt x="541020" y="276860"/>
                    <a:pt x="537210" y="250190"/>
                  </a:cubicBezTo>
                  <a:cubicBezTo>
                    <a:pt x="534670" y="227330"/>
                    <a:pt x="535940" y="209550"/>
                    <a:pt x="539750" y="186690"/>
                  </a:cubicBezTo>
                  <a:cubicBezTo>
                    <a:pt x="543560" y="158750"/>
                    <a:pt x="554990" y="111760"/>
                    <a:pt x="565150" y="93980"/>
                  </a:cubicBezTo>
                  <a:cubicBezTo>
                    <a:pt x="570230" y="85090"/>
                    <a:pt x="575310" y="78740"/>
                    <a:pt x="582930" y="77470"/>
                  </a:cubicBezTo>
                  <a:cubicBezTo>
                    <a:pt x="590550" y="76200"/>
                    <a:pt x="604520" y="80010"/>
                    <a:pt x="610870" y="87630"/>
                  </a:cubicBezTo>
                  <a:cubicBezTo>
                    <a:pt x="619760" y="97790"/>
                    <a:pt x="621030" y="118110"/>
                    <a:pt x="622300" y="137160"/>
                  </a:cubicBezTo>
                  <a:cubicBezTo>
                    <a:pt x="623570" y="165100"/>
                    <a:pt x="619760" y="207010"/>
                    <a:pt x="610870" y="238760"/>
                  </a:cubicBezTo>
                  <a:cubicBezTo>
                    <a:pt x="603250" y="269240"/>
                    <a:pt x="589280" y="299720"/>
                    <a:pt x="574040" y="322580"/>
                  </a:cubicBezTo>
                  <a:cubicBezTo>
                    <a:pt x="560070" y="342900"/>
                    <a:pt x="542290" y="361950"/>
                    <a:pt x="523240" y="374650"/>
                  </a:cubicBezTo>
                  <a:cubicBezTo>
                    <a:pt x="504190" y="387350"/>
                    <a:pt x="480060" y="398780"/>
                    <a:pt x="458470" y="400050"/>
                  </a:cubicBezTo>
                  <a:cubicBezTo>
                    <a:pt x="438150" y="401320"/>
                    <a:pt x="412750" y="393700"/>
                    <a:pt x="397510" y="384810"/>
                  </a:cubicBezTo>
                  <a:cubicBezTo>
                    <a:pt x="386080" y="378460"/>
                    <a:pt x="378460" y="373380"/>
                    <a:pt x="372110" y="360680"/>
                  </a:cubicBezTo>
                  <a:cubicBezTo>
                    <a:pt x="360680" y="339090"/>
                    <a:pt x="350520" y="287020"/>
                    <a:pt x="351790" y="252730"/>
                  </a:cubicBezTo>
                  <a:cubicBezTo>
                    <a:pt x="353060" y="220980"/>
                    <a:pt x="363220" y="194310"/>
                    <a:pt x="377190" y="163830"/>
                  </a:cubicBezTo>
                  <a:cubicBezTo>
                    <a:pt x="393700" y="128270"/>
                    <a:pt x="425450" y="72390"/>
                    <a:pt x="448310" y="53340"/>
                  </a:cubicBezTo>
                  <a:cubicBezTo>
                    <a:pt x="461010" y="41910"/>
                    <a:pt x="472440" y="38100"/>
                    <a:pt x="485140" y="36830"/>
                  </a:cubicBezTo>
                  <a:cubicBezTo>
                    <a:pt x="496570" y="35560"/>
                    <a:pt x="511810" y="36830"/>
                    <a:pt x="521970" y="41910"/>
                  </a:cubicBezTo>
                  <a:cubicBezTo>
                    <a:pt x="530860" y="46990"/>
                    <a:pt x="538480" y="53340"/>
                    <a:pt x="544830" y="63500"/>
                  </a:cubicBezTo>
                  <a:cubicBezTo>
                    <a:pt x="553720" y="77470"/>
                    <a:pt x="560070" y="100330"/>
                    <a:pt x="562610" y="123190"/>
                  </a:cubicBezTo>
                  <a:cubicBezTo>
                    <a:pt x="565150" y="154940"/>
                    <a:pt x="562610" y="199390"/>
                    <a:pt x="551180" y="236220"/>
                  </a:cubicBezTo>
                  <a:cubicBezTo>
                    <a:pt x="539750" y="274320"/>
                    <a:pt x="520700" y="317500"/>
                    <a:pt x="492760" y="346710"/>
                  </a:cubicBezTo>
                  <a:cubicBezTo>
                    <a:pt x="464820" y="375920"/>
                    <a:pt x="420370" y="397510"/>
                    <a:pt x="383540" y="411480"/>
                  </a:cubicBezTo>
                  <a:cubicBezTo>
                    <a:pt x="350520" y="424180"/>
                    <a:pt x="318770" y="427990"/>
                    <a:pt x="284480" y="431800"/>
                  </a:cubicBezTo>
                  <a:cubicBezTo>
                    <a:pt x="247650" y="435610"/>
                    <a:pt x="203200" y="436880"/>
                    <a:pt x="166370" y="430530"/>
                  </a:cubicBezTo>
                  <a:cubicBezTo>
                    <a:pt x="132080" y="424180"/>
                    <a:pt x="96520" y="415290"/>
                    <a:pt x="69850" y="397510"/>
                  </a:cubicBezTo>
                  <a:cubicBezTo>
                    <a:pt x="44450" y="381000"/>
                    <a:pt x="22860" y="349250"/>
                    <a:pt x="11430" y="327660"/>
                  </a:cubicBezTo>
                  <a:cubicBezTo>
                    <a:pt x="3810" y="312420"/>
                    <a:pt x="2540" y="302260"/>
                    <a:pt x="1270" y="285750"/>
                  </a:cubicBezTo>
                  <a:cubicBezTo>
                    <a:pt x="0" y="262890"/>
                    <a:pt x="5080" y="228600"/>
                    <a:pt x="12700" y="200660"/>
                  </a:cubicBezTo>
                  <a:cubicBezTo>
                    <a:pt x="20320" y="171450"/>
                    <a:pt x="31750" y="142240"/>
                    <a:pt x="50800" y="113030"/>
                  </a:cubicBezTo>
                  <a:cubicBezTo>
                    <a:pt x="72390" y="78740"/>
                    <a:pt x="111760" y="27940"/>
                    <a:pt x="142240" y="12700"/>
                  </a:cubicBezTo>
                  <a:cubicBezTo>
                    <a:pt x="162560" y="2540"/>
                    <a:pt x="187960" y="0"/>
                    <a:pt x="204470" y="7620"/>
                  </a:cubicBezTo>
                  <a:cubicBezTo>
                    <a:pt x="219710" y="13970"/>
                    <a:pt x="232410" y="35560"/>
                    <a:pt x="236220" y="50800"/>
                  </a:cubicBezTo>
                  <a:cubicBezTo>
                    <a:pt x="240030" y="64770"/>
                    <a:pt x="233680" y="81280"/>
                    <a:pt x="227330" y="96520"/>
                  </a:cubicBezTo>
                  <a:cubicBezTo>
                    <a:pt x="220980" y="113030"/>
                    <a:pt x="213360" y="124460"/>
                    <a:pt x="196850" y="142240"/>
                  </a:cubicBezTo>
                  <a:cubicBezTo>
                    <a:pt x="166370" y="175260"/>
                    <a:pt x="77470" y="255270"/>
                    <a:pt x="44450" y="261620"/>
                  </a:cubicBezTo>
                  <a:cubicBezTo>
                    <a:pt x="30480" y="264160"/>
                    <a:pt x="17780" y="259080"/>
                    <a:pt x="12700" y="251460"/>
                  </a:cubicBezTo>
                  <a:cubicBezTo>
                    <a:pt x="7620" y="243840"/>
                    <a:pt x="17780" y="218440"/>
                    <a:pt x="17780" y="2184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8457248" y="8823007"/>
            <a:ext cx="756285" cy="526732"/>
            <a:chOff x="0" y="0"/>
            <a:chExt cx="1008380" cy="70231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44450" y="45720"/>
              <a:ext cx="913130" cy="609600"/>
            </a:xfrm>
            <a:custGeom>
              <a:avLst/>
              <a:gdLst/>
              <a:ahLst/>
              <a:cxnLst/>
              <a:rect r="r" b="b" t="t" l="l"/>
              <a:pathLst>
                <a:path h="609600" w="913130">
                  <a:moveTo>
                    <a:pt x="195580" y="379730"/>
                  </a:moveTo>
                  <a:cubicBezTo>
                    <a:pt x="166370" y="297180"/>
                    <a:pt x="158750" y="285750"/>
                    <a:pt x="148590" y="280670"/>
                  </a:cubicBezTo>
                  <a:cubicBezTo>
                    <a:pt x="139700" y="276860"/>
                    <a:pt x="129540" y="275590"/>
                    <a:pt x="120650" y="280670"/>
                  </a:cubicBezTo>
                  <a:cubicBezTo>
                    <a:pt x="105410" y="288290"/>
                    <a:pt x="86360" y="322580"/>
                    <a:pt x="74930" y="346710"/>
                  </a:cubicBezTo>
                  <a:cubicBezTo>
                    <a:pt x="63500" y="369570"/>
                    <a:pt x="54610" y="394970"/>
                    <a:pt x="53340" y="421640"/>
                  </a:cubicBezTo>
                  <a:cubicBezTo>
                    <a:pt x="52070" y="452120"/>
                    <a:pt x="53340" y="497840"/>
                    <a:pt x="71120" y="520700"/>
                  </a:cubicBezTo>
                  <a:cubicBezTo>
                    <a:pt x="88900" y="543560"/>
                    <a:pt x="137160" y="553720"/>
                    <a:pt x="161290" y="557530"/>
                  </a:cubicBezTo>
                  <a:cubicBezTo>
                    <a:pt x="175260" y="560070"/>
                    <a:pt x="182880" y="558800"/>
                    <a:pt x="196850" y="554990"/>
                  </a:cubicBezTo>
                  <a:cubicBezTo>
                    <a:pt x="217170" y="549910"/>
                    <a:pt x="245110" y="537210"/>
                    <a:pt x="269240" y="518160"/>
                  </a:cubicBezTo>
                  <a:cubicBezTo>
                    <a:pt x="300990" y="491490"/>
                    <a:pt x="342900" y="436880"/>
                    <a:pt x="363220" y="398780"/>
                  </a:cubicBezTo>
                  <a:cubicBezTo>
                    <a:pt x="379730" y="368300"/>
                    <a:pt x="386080" y="340360"/>
                    <a:pt x="392430" y="309880"/>
                  </a:cubicBezTo>
                  <a:cubicBezTo>
                    <a:pt x="398780" y="278130"/>
                    <a:pt x="402590" y="247650"/>
                    <a:pt x="398780" y="210820"/>
                  </a:cubicBezTo>
                  <a:cubicBezTo>
                    <a:pt x="393700" y="162560"/>
                    <a:pt x="351790" y="48260"/>
                    <a:pt x="355600" y="46990"/>
                  </a:cubicBezTo>
                  <a:cubicBezTo>
                    <a:pt x="356870" y="45720"/>
                    <a:pt x="367030" y="60960"/>
                    <a:pt x="372110" y="77470"/>
                  </a:cubicBezTo>
                  <a:cubicBezTo>
                    <a:pt x="386080" y="127000"/>
                    <a:pt x="356870" y="373380"/>
                    <a:pt x="393700" y="393700"/>
                  </a:cubicBezTo>
                  <a:cubicBezTo>
                    <a:pt x="415290" y="405130"/>
                    <a:pt x="466090" y="346710"/>
                    <a:pt x="488950" y="341630"/>
                  </a:cubicBezTo>
                  <a:cubicBezTo>
                    <a:pt x="501650" y="339090"/>
                    <a:pt x="508000" y="339090"/>
                    <a:pt x="519430" y="345440"/>
                  </a:cubicBezTo>
                  <a:cubicBezTo>
                    <a:pt x="544830" y="361950"/>
                    <a:pt x="582930" y="454660"/>
                    <a:pt x="612140" y="483870"/>
                  </a:cubicBezTo>
                  <a:cubicBezTo>
                    <a:pt x="629920" y="501650"/>
                    <a:pt x="645160" y="510540"/>
                    <a:pt x="664210" y="516890"/>
                  </a:cubicBezTo>
                  <a:cubicBezTo>
                    <a:pt x="681990" y="523240"/>
                    <a:pt x="701040" y="528320"/>
                    <a:pt x="720090" y="524510"/>
                  </a:cubicBezTo>
                  <a:cubicBezTo>
                    <a:pt x="746760" y="518160"/>
                    <a:pt x="781050" y="495300"/>
                    <a:pt x="803910" y="471170"/>
                  </a:cubicBezTo>
                  <a:cubicBezTo>
                    <a:pt x="826770" y="447040"/>
                    <a:pt x="845820" y="411480"/>
                    <a:pt x="854710" y="378460"/>
                  </a:cubicBezTo>
                  <a:cubicBezTo>
                    <a:pt x="862330" y="346710"/>
                    <a:pt x="863600" y="306070"/>
                    <a:pt x="854710" y="278130"/>
                  </a:cubicBezTo>
                  <a:cubicBezTo>
                    <a:pt x="845820" y="252730"/>
                    <a:pt x="806450" y="232410"/>
                    <a:pt x="807720" y="215900"/>
                  </a:cubicBezTo>
                  <a:cubicBezTo>
                    <a:pt x="807720" y="204470"/>
                    <a:pt x="824230" y="189230"/>
                    <a:pt x="833120" y="189230"/>
                  </a:cubicBezTo>
                  <a:cubicBezTo>
                    <a:pt x="840740" y="189230"/>
                    <a:pt x="854710" y="200660"/>
                    <a:pt x="857250" y="208280"/>
                  </a:cubicBezTo>
                  <a:cubicBezTo>
                    <a:pt x="859790" y="215900"/>
                    <a:pt x="853440" y="231140"/>
                    <a:pt x="847090" y="236220"/>
                  </a:cubicBezTo>
                  <a:cubicBezTo>
                    <a:pt x="842010" y="240030"/>
                    <a:pt x="829310" y="241300"/>
                    <a:pt x="822960" y="238760"/>
                  </a:cubicBezTo>
                  <a:cubicBezTo>
                    <a:pt x="816610" y="236220"/>
                    <a:pt x="808990" y="227330"/>
                    <a:pt x="807720" y="219710"/>
                  </a:cubicBezTo>
                  <a:cubicBezTo>
                    <a:pt x="806450" y="213360"/>
                    <a:pt x="808990" y="200660"/>
                    <a:pt x="815340" y="196850"/>
                  </a:cubicBezTo>
                  <a:cubicBezTo>
                    <a:pt x="822960" y="191770"/>
                    <a:pt x="840740" y="191770"/>
                    <a:pt x="852170" y="198120"/>
                  </a:cubicBezTo>
                  <a:cubicBezTo>
                    <a:pt x="869950" y="207010"/>
                    <a:pt x="892810" y="243840"/>
                    <a:pt x="902970" y="265430"/>
                  </a:cubicBezTo>
                  <a:cubicBezTo>
                    <a:pt x="910590" y="280670"/>
                    <a:pt x="913130" y="292100"/>
                    <a:pt x="913130" y="311150"/>
                  </a:cubicBezTo>
                  <a:cubicBezTo>
                    <a:pt x="913130" y="342900"/>
                    <a:pt x="902970" y="405130"/>
                    <a:pt x="887730" y="439420"/>
                  </a:cubicBezTo>
                  <a:cubicBezTo>
                    <a:pt x="876300" y="467360"/>
                    <a:pt x="859790" y="487680"/>
                    <a:pt x="839470" y="508000"/>
                  </a:cubicBezTo>
                  <a:cubicBezTo>
                    <a:pt x="817880" y="529590"/>
                    <a:pt x="789940" y="554990"/>
                    <a:pt x="762000" y="565150"/>
                  </a:cubicBezTo>
                  <a:cubicBezTo>
                    <a:pt x="735330" y="575310"/>
                    <a:pt x="704850" y="576580"/>
                    <a:pt x="678180" y="572770"/>
                  </a:cubicBezTo>
                  <a:cubicBezTo>
                    <a:pt x="652780" y="568960"/>
                    <a:pt x="627380" y="556260"/>
                    <a:pt x="605790" y="541020"/>
                  </a:cubicBezTo>
                  <a:cubicBezTo>
                    <a:pt x="582930" y="525780"/>
                    <a:pt x="563880" y="504190"/>
                    <a:pt x="547370" y="480060"/>
                  </a:cubicBezTo>
                  <a:cubicBezTo>
                    <a:pt x="529590" y="454660"/>
                    <a:pt x="523240" y="394970"/>
                    <a:pt x="501650" y="389890"/>
                  </a:cubicBezTo>
                  <a:cubicBezTo>
                    <a:pt x="480060" y="384810"/>
                    <a:pt x="440690" y="447040"/>
                    <a:pt x="415290" y="453390"/>
                  </a:cubicBezTo>
                  <a:cubicBezTo>
                    <a:pt x="397510" y="458470"/>
                    <a:pt x="378460" y="455930"/>
                    <a:pt x="367030" y="447040"/>
                  </a:cubicBezTo>
                  <a:cubicBezTo>
                    <a:pt x="354330" y="438150"/>
                    <a:pt x="349250" y="421640"/>
                    <a:pt x="342900" y="397510"/>
                  </a:cubicBezTo>
                  <a:cubicBezTo>
                    <a:pt x="328930" y="347980"/>
                    <a:pt x="320040" y="214630"/>
                    <a:pt x="318770" y="153670"/>
                  </a:cubicBezTo>
                  <a:cubicBezTo>
                    <a:pt x="317500" y="116840"/>
                    <a:pt x="316230" y="91440"/>
                    <a:pt x="322580" y="66040"/>
                  </a:cubicBezTo>
                  <a:cubicBezTo>
                    <a:pt x="328930" y="43180"/>
                    <a:pt x="341630" y="12700"/>
                    <a:pt x="354330" y="5080"/>
                  </a:cubicBezTo>
                  <a:cubicBezTo>
                    <a:pt x="363220" y="0"/>
                    <a:pt x="374650" y="1270"/>
                    <a:pt x="382270" y="5080"/>
                  </a:cubicBezTo>
                  <a:cubicBezTo>
                    <a:pt x="391160" y="8890"/>
                    <a:pt x="397510" y="16510"/>
                    <a:pt x="403860" y="29210"/>
                  </a:cubicBezTo>
                  <a:cubicBezTo>
                    <a:pt x="420370" y="60960"/>
                    <a:pt x="444500" y="157480"/>
                    <a:pt x="449580" y="210820"/>
                  </a:cubicBezTo>
                  <a:cubicBezTo>
                    <a:pt x="453390" y="252730"/>
                    <a:pt x="449580" y="287020"/>
                    <a:pt x="441960" y="322580"/>
                  </a:cubicBezTo>
                  <a:cubicBezTo>
                    <a:pt x="434340" y="358140"/>
                    <a:pt x="422910" y="393700"/>
                    <a:pt x="406400" y="426720"/>
                  </a:cubicBezTo>
                  <a:cubicBezTo>
                    <a:pt x="388620" y="461010"/>
                    <a:pt x="363220" y="499110"/>
                    <a:pt x="336550" y="525780"/>
                  </a:cubicBezTo>
                  <a:cubicBezTo>
                    <a:pt x="311150" y="551180"/>
                    <a:pt x="278130" y="572770"/>
                    <a:pt x="252730" y="586740"/>
                  </a:cubicBezTo>
                  <a:cubicBezTo>
                    <a:pt x="233680" y="596900"/>
                    <a:pt x="220980" y="603250"/>
                    <a:pt x="200660" y="605790"/>
                  </a:cubicBezTo>
                  <a:cubicBezTo>
                    <a:pt x="173990" y="609600"/>
                    <a:pt x="134620" y="608330"/>
                    <a:pt x="105410" y="598170"/>
                  </a:cubicBezTo>
                  <a:cubicBezTo>
                    <a:pt x="76200" y="588010"/>
                    <a:pt x="43180" y="563880"/>
                    <a:pt x="26670" y="544830"/>
                  </a:cubicBezTo>
                  <a:cubicBezTo>
                    <a:pt x="15240" y="530860"/>
                    <a:pt x="10160" y="521970"/>
                    <a:pt x="6350" y="502920"/>
                  </a:cubicBezTo>
                  <a:cubicBezTo>
                    <a:pt x="0" y="471170"/>
                    <a:pt x="1270" y="406400"/>
                    <a:pt x="13970" y="364490"/>
                  </a:cubicBezTo>
                  <a:cubicBezTo>
                    <a:pt x="25400" y="325120"/>
                    <a:pt x="49530" y="280670"/>
                    <a:pt x="73660" y="256540"/>
                  </a:cubicBezTo>
                  <a:cubicBezTo>
                    <a:pt x="91440" y="238760"/>
                    <a:pt x="113030" y="226060"/>
                    <a:pt x="132080" y="224790"/>
                  </a:cubicBezTo>
                  <a:cubicBezTo>
                    <a:pt x="149860" y="223520"/>
                    <a:pt x="167640" y="231140"/>
                    <a:pt x="182880" y="242570"/>
                  </a:cubicBezTo>
                  <a:cubicBezTo>
                    <a:pt x="201930" y="256540"/>
                    <a:pt x="223520" y="287020"/>
                    <a:pt x="233680" y="312420"/>
                  </a:cubicBezTo>
                  <a:cubicBezTo>
                    <a:pt x="242570" y="335280"/>
                    <a:pt x="250190" y="373380"/>
                    <a:pt x="242570" y="387350"/>
                  </a:cubicBezTo>
                  <a:cubicBezTo>
                    <a:pt x="237490" y="396240"/>
                    <a:pt x="224790" y="401320"/>
                    <a:pt x="217170" y="400050"/>
                  </a:cubicBezTo>
                  <a:cubicBezTo>
                    <a:pt x="209550" y="398780"/>
                    <a:pt x="195580" y="379730"/>
                    <a:pt x="195580" y="3797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0" id="90"/>
          <p:cNvGrpSpPr/>
          <p:nvPr/>
        </p:nvGrpSpPr>
        <p:grpSpPr>
          <a:xfrm rot="0">
            <a:off x="13832205" y="596265"/>
            <a:ext cx="442912" cy="518160"/>
            <a:chOff x="0" y="0"/>
            <a:chExt cx="590550" cy="69088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49530" y="43180"/>
              <a:ext cx="496570" cy="599440"/>
            </a:xfrm>
            <a:custGeom>
              <a:avLst/>
              <a:gdLst/>
              <a:ahLst/>
              <a:cxnLst/>
              <a:rect r="r" b="b" t="t" l="l"/>
              <a:pathLst>
                <a:path h="599440" w="496570">
                  <a:moveTo>
                    <a:pt x="158750" y="88900"/>
                  </a:moveTo>
                  <a:cubicBezTo>
                    <a:pt x="146050" y="50800"/>
                    <a:pt x="151130" y="36830"/>
                    <a:pt x="157480" y="33020"/>
                  </a:cubicBezTo>
                  <a:cubicBezTo>
                    <a:pt x="163830" y="29210"/>
                    <a:pt x="180340" y="30480"/>
                    <a:pt x="186690" y="35560"/>
                  </a:cubicBezTo>
                  <a:cubicBezTo>
                    <a:pt x="194310" y="41910"/>
                    <a:pt x="194310" y="53340"/>
                    <a:pt x="196850" y="72390"/>
                  </a:cubicBezTo>
                  <a:cubicBezTo>
                    <a:pt x="204470" y="135890"/>
                    <a:pt x="196850" y="427990"/>
                    <a:pt x="180340" y="496570"/>
                  </a:cubicBezTo>
                  <a:cubicBezTo>
                    <a:pt x="173990" y="519430"/>
                    <a:pt x="167640" y="538480"/>
                    <a:pt x="158750" y="541020"/>
                  </a:cubicBezTo>
                  <a:cubicBezTo>
                    <a:pt x="152400" y="543560"/>
                    <a:pt x="142240" y="538480"/>
                    <a:pt x="135890" y="529590"/>
                  </a:cubicBezTo>
                  <a:cubicBezTo>
                    <a:pt x="116840" y="502920"/>
                    <a:pt x="106680" y="382270"/>
                    <a:pt x="101600" y="321310"/>
                  </a:cubicBezTo>
                  <a:cubicBezTo>
                    <a:pt x="97790" y="273050"/>
                    <a:pt x="93980" y="233680"/>
                    <a:pt x="100330" y="190500"/>
                  </a:cubicBezTo>
                  <a:cubicBezTo>
                    <a:pt x="106680" y="144780"/>
                    <a:pt x="118110" y="85090"/>
                    <a:pt x="139700" y="53340"/>
                  </a:cubicBezTo>
                  <a:cubicBezTo>
                    <a:pt x="154940" y="30480"/>
                    <a:pt x="176530" y="13970"/>
                    <a:pt x="200660" y="7620"/>
                  </a:cubicBezTo>
                  <a:cubicBezTo>
                    <a:pt x="227330" y="0"/>
                    <a:pt x="262890" y="6350"/>
                    <a:pt x="293370" y="19050"/>
                  </a:cubicBezTo>
                  <a:cubicBezTo>
                    <a:pt x="331470" y="35560"/>
                    <a:pt x="373380" y="73660"/>
                    <a:pt x="403860" y="110490"/>
                  </a:cubicBezTo>
                  <a:cubicBezTo>
                    <a:pt x="434340" y="148590"/>
                    <a:pt x="461010" y="199390"/>
                    <a:pt x="474980" y="246380"/>
                  </a:cubicBezTo>
                  <a:cubicBezTo>
                    <a:pt x="488950" y="290830"/>
                    <a:pt x="496570" y="339090"/>
                    <a:pt x="490220" y="382270"/>
                  </a:cubicBezTo>
                  <a:cubicBezTo>
                    <a:pt x="483870" y="424180"/>
                    <a:pt x="455930" y="473710"/>
                    <a:pt x="435610" y="500380"/>
                  </a:cubicBezTo>
                  <a:cubicBezTo>
                    <a:pt x="421640" y="518160"/>
                    <a:pt x="410210" y="527050"/>
                    <a:pt x="391160" y="537210"/>
                  </a:cubicBezTo>
                  <a:cubicBezTo>
                    <a:pt x="367030" y="549910"/>
                    <a:pt x="336550" y="557530"/>
                    <a:pt x="300990" y="563880"/>
                  </a:cubicBezTo>
                  <a:cubicBezTo>
                    <a:pt x="250190" y="572770"/>
                    <a:pt x="157480" y="574040"/>
                    <a:pt x="110490" y="575310"/>
                  </a:cubicBezTo>
                  <a:cubicBezTo>
                    <a:pt x="83820" y="576580"/>
                    <a:pt x="55880" y="584200"/>
                    <a:pt x="46990" y="575310"/>
                  </a:cubicBezTo>
                  <a:cubicBezTo>
                    <a:pt x="40640" y="568960"/>
                    <a:pt x="41910" y="549910"/>
                    <a:pt x="46990" y="546100"/>
                  </a:cubicBezTo>
                  <a:cubicBezTo>
                    <a:pt x="54610" y="541020"/>
                    <a:pt x="90170" y="549910"/>
                    <a:pt x="96520" y="558800"/>
                  </a:cubicBezTo>
                  <a:cubicBezTo>
                    <a:pt x="101600" y="565150"/>
                    <a:pt x="100330" y="576580"/>
                    <a:pt x="96520" y="582930"/>
                  </a:cubicBezTo>
                  <a:cubicBezTo>
                    <a:pt x="92710" y="590550"/>
                    <a:pt x="76200" y="598170"/>
                    <a:pt x="68580" y="596900"/>
                  </a:cubicBezTo>
                  <a:cubicBezTo>
                    <a:pt x="62230" y="595630"/>
                    <a:pt x="53340" y="588010"/>
                    <a:pt x="50800" y="581660"/>
                  </a:cubicBezTo>
                  <a:cubicBezTo>
                    <a:pt x="48260" y="575310"/>
                    <a:pt x="48260" y="563880"/>
                    <a:pt x="52070" y="557530"/>
                  </a:cubicBezTo>
                  <a:cubicBezTo>
                    <a:pt x="55880" y="551180"/>
                    <a:pt x="66040" y="546100"/>
                    <a:pt x="73660" y="546100"/>
                  </a:cubicBezTo>
                  <a:cubicBezTo>
                    <a:pt x="80010" y="546100"/>
                    <a:pt x="90170" y="551180"/>
                    <a:pt x="93980" y="556260"/>
                  </a:cubicBezTo>
                  <a:cubicBezTo>
                    <a:pt x="97790" y="562610"/>
                    <a:pt x="100330" y="574040"/>
                    <a:pt x="97790" y="580390"/>
                  </a:cubicBezTo>
                  <a:cubicBezTo>
                    <a:pt x="95250" y="586740"/>
                    <a:pt x="88900" y="593090"/>
                    <a:pt x="80010" y="595630"/>
                  </a:cubicBezTo>
                  <a:cubicBezTo>
                    <a:pt x="66040" y="599440"/>
                    <a:pt x="26670" y="590550"/>
                    <a:pt x="13970" y="580390"/>
                  </a:cubicBezTo>
                  <a:cubicBezTo>
                    <a:pt x="5080" y="572770"/>
                    <a:pt x="0" y="560070"/>
                    <a:pt x="1270" y="551180"/>
                  </a:cubicBezTo>
                  <a:cubicBezTo>
                    <a:pt x="2540" y="542290"/>
                    <a:pt x="11430" y="532130"/>
                    <a:pt x="26670" y="525780"/>
                  </a:cubicBezTo>
                  <a:cubicBezTo>
                    <a:pt x="67310" y="508000"/>
                    <a:pt x="227330" y="523240"/>
                    <a:pt x="288290" y="514350"/>
                  </a:cubicBezTo>
                  <a:cubicBezTo>
                    <a:pt x="321310" y="509270"/>
                    <a:pt x="342900" y="506730"/>
                    <a:pt x="364490" y="494030"/>
                  </a:cubicBezTo>
                  <a:cubicBezTo>
                    <a:pt x="386080" y="481330"/>
                    <a:pt x="403860" y="458470"/>
                    <a:pt x="416560" y="435610"/>
                  </a:cubicBezTo>
                  <a:cubicBezTo>
                    <a:pt x="430530" y="412750"/>
                    <a:pt x="441960" y="384810"/>
                    <a:pt x="443230" y="355600"/>
                  </a:cubicBezTo>
                  <a:cubicBezTo>
                    <a:pt x="445770" y="320040"/>
                    <a:pt x="434340" y="275590"/>
                    <a:pt x="419100" y="237490"/>
                  </a:cubicBezTo>
                  <a:cubicBezTo>
                    <a:pt x="402590" y="196850"/>
                    <a:pt x="373380" y="149860"/>
                    <a:pt x="345440" y="120650"/>
                  </a:cubicBezTo>
                  <a:cubicBezTo>
                    <a:pt x="322580" y="96520"/>
                    <a:pt x="294640" y="77470"/>
                    <a:pt x="273050" y="66040"/>
                  </a:cubicBezTo>
                  <a:cubicBezTo>
                    <a:pt x="257810" y="58420"/>
                    <a:pt x="245110" y="52070"/>
                    <a:pt x="232410" y="52070"/>
                  </a:cubicBezTo>
                  <a:cubicBezTo>
                    <a:pt x="219710" y="52070"/>
                    <a:pt x="207010" y="55880"/>
                    <a:pt x="196850" y="64770"/>
                  </a:cubicBezTo>
                  <a:cubicBezTo>
                    <a:pt x="182880" y="76200"/>
                    <a:pt x="173990" y="101600"/>
                    <a:pt x="166370" y="124460"/>
                  </a:cubicBezTo>
                  <a:cubicBezTo>
                    <a:pt x="157480" y="151130"/>
                    <a:pt x="152400" y="177800"/>
                    <a:pt x="149860" y="218440"/>
                  </a:cubicBezTo>
                  <a:cubicBezTo>
                    <a:pt x="146050" y="288290"/>
                    <a:pt x="195580" y="483870"/>
                    <a:pt x="171450" y="505460"/>
                  </a:cubicBezTo>
                  <a:cubicBezTo>
                    <a:pt x="162560" y="513080"/>
                    <a:pt x="139700" y="509270"/>
                    <a:pt x="129540" y="496570"/>
                  </a:cubicBezTo>
                  <a:cubicBezTo>
                    <a:pt x="96520" y="454660"/>
                    <a:pt x="132080" y="107950"/>
                    <a:pt x="146050" y="54610"/>
                  </a:cubicBezTo>
                  <a:cubicBezTo>
                    <a:pt x="149860" y="41910"/>
                    <a:pt x="151130" y="36830"/>
                    <a:pt x="157480" y="33020"/>
                  </a:cubicBezTo>
                  <a:cubicBezTo>
                    <a:pt x="163830" y="29210"/>
                    <a:pt x="173990" y="27940"/>
                    <a:pt x="181610" y="31750"/>
                  </a:cubicBezTo>
                  <a:cubicBezTo>
                    <a:pt x="191770" y="38100"/>
                    <a:pt x="208280" y="66040"/>
                    <a:pt x="207010" y="78740"/>
                  </a:cubicBezTo>
                  <a:cubicBezTo>
                    <a:pt x="205740" y="88900"/>
                    <a:pt x="193040" y="101600"/>
                    <a:pt x="184150" y="102870"/>
                  </a:cubicBezTo>
                  <a:cubicBezTo>
                    <a:pt x="176530" y="104140"/>
                    <a:pt x="158750" y="88900"/>
                    <a:pt x="158750" y="8890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2" id="92"/>
          <p:cNvGrpSpPr/>
          <p:nvPr/>
        </p:nvGrpSpPr>
        <p:grpSpPr>
          <a:xfrm rot="0">
            <a:off x="14321790" y="575310"/>
            <a:ext cx="342900" cy="520065"/>
            <a:chOff x="0" y="0"/>
            <a:chExt cx="457200" cy="69342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33020" y="46990"/>
              <a:ext cx="389890" cy="596900"/>
            </a:xfrm>
            <a:custGeom>
              <a:avLst/>
              <a:gdLst/>
              <a:ahLst/>
              <a:cxnLst/>
              <a:rect r="r" b="b" t="t" l="l"/>
              <a:pathLst>
                <a:path h="596900" w="389890">
                  <a:moveTo>
                    <a:pt x="158750" y="138430"/>
                  </a:moveTo>
                  <a:cubicBezTo>
                    <a:pt x="123190" y="156210"/>
                    <a:pt x="99060" y="387350"/>
                    <a:pt x="78740" y="445770"/>
                  </a:cubicBezTo>
                  <a:cubicBezTo>
                    <a:pt x="69850" y="469900"/>
                    <a:pt x="66040" y="488950"/>
                    <a:pt x="54610" y="495300"/>
                  </a:cubicBezTo>
                  <a:cubicBezTo>
                    <a:pt x="44450" y="500380"/>
                    <a:pt x="25400" y="496570"/>
                    <a:pt x="17780" y="487680"/>
                  </a:cubicBezTo>
                  <a:cubicBezTo>
                    <a:pt x="6350" y="472440"/>
                    <a:pt x="15240" y="431800"/>
                    <a:pt x="21590" y="392430"/>
                  </a:cubicBezTo>
                  <a:cubicBezTo>
                    <a:pt x="31750" y="325120"/>
                    <a:pt x="66040" y="184150"/>
                    <a:pt x="95250" y="121920"/>
                  </a:cubicBezTo>
                  <a:cubicBezTo>
                    <a:pt x="111760" y="86360"/>
                    <a:pt x="125730" y="62230"/>
                    <a:pt x="149860" y="43180"/>
                  </a:cubicBezTo>
                  <a:cubicBezTo>
                    <a:pt x="176530" y="22860"/>
                    <a:pt x="223520" y="0"/>
                    <a:pt x="251460" y="3810"/>
                  </a:cubicBezTo>
                  <a:cubicBezTo>
                    <a:pt x="273050" y="6350"/>
                    <a:pt x="289560" y="21590"/>
                    <a:pt x="303530" y="40640"/>
                  </a:cubicBezTo>
                  <a:cubicBezTo>
                    <a:pt x="323850" y="68580"/>
                    <a:pt x="332740" y="114300"/>
                    <a:pt x="342900" y="170180"/>
                  </a:cubicBezTo>
                  <a:cubicBezTo>
                    <a:pt x="360680" y="265430"/>
                    <a:pt x="389890" y="515620"/>
                    <a:pt x="373380" y="568960"/>
                  </a:cubicBezTo>
                  <a:cubicBezTo>
                    <a:pt x="368300" y="584200"/>
                    <a:pt x="360680" y="594360"/>
                    <a:pt x="351790" y="595630"/>
                  </a:cubicBezTo>
                  <a:cubicBezTo>
                    <a:pt x="342900" y="596900"/>
                    <a:pt x="327660" y="586740"/>
                    <a:pt x="322580" y="576580"/>
                  </a:cubicBezTo>
                  <a:cubicBezTo>
                    <a:pt x="316230" y="563880"/>
                    <a:pt x="317500" y="533400"/>
                    <a:pt x="323850" y="520700"/>
                  </a:cubicBezTo>
                  <a:cubicBezTo>
                    <a:pt x="328930" y="511810"/>
                    <a:pt x="341630" y="502920"/>
                    <a:pt x="349250" y="502920"/>
                  </a:cubicBezTo>
                  <a:cubicBezTo>
                    <a:pt x="356870" y="502920"/>
                    <a:pt x="365760" y="509270"/>
                    <a:pt x="369570" y="515620"/>
                  </a:cubicBezTo>
                  <a:cubicBezTo>
                    <a:pt x="373380" y="521970"/>
                    <a:pt x="373380" y="533400"/>
                    <a:pt x="370840" y="539750"/>
                  </a:cubicBezTo>
                  <a:cubicBezTo>
                    <a:pt x="368300" y="546100"/>
                    <a:pt x="358140" y="552450"/>
                    <a:pt x="351790" y="553720"/>
                  </a:cubicBezTo>
                  <a:cubicBezTo>
                    <a:pt x="344170" y="554990"/>
                    <a:pt x="334010" y="551180"/>
                    <a:pt x="328930" y="546100"/>
                  </a:cubicBezTo>
                  <a:cubicBezTo>
                    <a:pt x="323850" y="541020"/>
                    <a:pt x="320040" y="529590"/>
                    <a:pt x="322580" y="523240"/>
                  </a:cubicBezTo>
                  <a:cubicBezTo>
                    <a:pt x="325120" y="515620"/>
                    <a:pt x="337820" y="502920"/>
                    <a:pt x="346710" y="502920"/>
                  </a:cubicBezTo>
                  <a:cubicBezTo>
                    <a:pt x="354330" y="502920"/>
                    <a:pt x="367030" y="510540"/>
                    <a:pt x="372110" y="520700"/>
                  </a:cubicBezTo>
                  <a:cubicBezTo>
                    <a:pt x="378460" y="534670"/>
                    <a:pt x="375920" y="575310"/>
                    <a:pt x="367030" y="586740"/>
                  </a:cubicBezTo>
                  <a:cubicBezTo>
                    <a:pt x="360680" y="594360"/>
                    <a:pt x="346710" y="596900"/>
                    <a:pt x="339090" y="594360"/>
                  </a:cubicBezTo>
                  <a:cubicBezTo>
                    <a:pt x="332740" y="591820"/>
                    <a:pt x="327660" y="588010"/>
                    <a:pt x="322580" y="576580"/>
                  </a:cubicBezTo>
                  <a:cubicBezTo>
                    <a:pt x="302260" y="530860"/>
                    <a:pt x="308610" y="270510"/>
                    <a:pt x="293370" y="180340"/>
                  </a:cubicBezTo>
                  <a:cubicBezTo>
                    <a:pt x="285750" y="132080"/>
                    <a:pt x="278130" y="90170"/>
                    <a:pt x="264160" y="71120"/>
                  </a:cubicBezTo>
                  <a:cubicBezTo>
                    <a:pt x="256540" y="60960"/>
                    <a:pt x="248920" y="54610"/>
                    <a:pt x="238760" y="54610"/>
                  </a:cubicBezTo>
                  <a:cubicBezTo>
                    <a:pt x="222250" y="54610"/>
                    <a:pt x="187960" y="78740"/>
                    <a:pt x="171450" y="95250"/>
                  </a:cubicBezTo>
                  <a:cubicBezTo>
                    <a:pt x="158750" y="107950"/>
                    <a:pt x="153670" y="116840"/>
                    <a:pt x="143510" y="138430"/>
                  </a:cubicBezTo>
                  <a:cubicBezTo>
                    <a:pt x="120650" y="187960"/>
                    <a:pt x="82550" y="339090"/>
                    <a:pt x="71120" y="402590"/>
                  </a:cubicBezTo>
                  <a:cubicBezTo>
                    <a:pt x="64770" y="438150"/>
                    <a:pt x="71120" y="471170"/>
                    <a:pt x="62230" y="486410"/>
                  </a:cubicBezTo>
                  <a:cubicBezTo>
                    <a:pt x="57150" y="494030"/>
                    <a:pt x="50800" y="500380"/>
                    <a:pt x="43180" y="500380"/>
                  </a:cubicBezTo>
                  <a:cubicBezTo>
                    <a:pt x="35560" y="501650"/>
                    <a:pt x="22860" y="497840"/>
                    <a:pt x="17780" y="487680"/>
                  </a:cubicBezTo>
                  <a:cubicBezTo>
                    <a:pt x="0" y="450850"/>
                    <a:pt x="77470" y="193040"/>
                    <a:pt x="95250" y="139700"/>
                  </a:cubicBezTo>
                  <a:cubicBezTo>
                    <a:pt x="100330" y="123190"/>
                    <a:pt x="101600" y="116840"/>
                    <a:pt x="109220" y="107950"/>
                  </a:cubicBezTo>
                  <a:cubicBezTo>
                    <a:pt x="119380" y="97790"/>
                    <a:pt x="140970" y="86360"/>
                    <a:pt x="153670" y="87630"/>
                  </a:cubicBezTo>
                  <a:cubicBezTo>
                    <a:pt x="163830" y="88900"/>
                    <a:pt x="180340" y="99060"/>
                    <a:pt x="181610" y="106680"/>
                  </a:cubicBezTo>
                  <a:cubicBezTo>
                    <a:pt x="182880" y="115570"/>
                    <a:pt x="158750" y="138430"/>
                    <a:pt x="158750" y="1384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4" id="94"/>
          <p:cNvGrpSpPr/>
          <p:nvPr/>
        </p:nvGrpSpPr>
        <p:grpSpPr>
          <a:xfrm rot="0">
            <a:off x="14308455" y="765810"/>
            <a:ext cx="365760" cy="160972"/>
            <a:chOff x="0" y="0"/>
            <a:chExt cx="487680" cy="21463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46990" y="49530"/>
              <a:ext cx="391160" cy="115570"/>
            </a:xfrm>
            <a:custGeom>
              <a:avLst/>
              <a:gdLst/>
              <a:ahLst/>
              <a:cxnLst/>
              <a:rect r="r" b="b" t="t" l="l"/>
              <a:pathLst>
                <a:path h="115570" w="391160">
                  <a:moveTo>
                    <a:pt x="3810" y="74930"/>
                  </a:moveTo>
                  <a:cubicBezTo>
                    <a:pt x="71120" y="29210"/>
                    <a:pt x="81280" y="29210"/>
                    <a:pt x="101600" y="26670"/>
                  </a:cubicBezTo>
                  <a:cubicBezTo>
                    <a:pt x="146050" y="20320"/>
                    <a:pt x="273050" y="6350"/>
                    <a:pt x="311150" y="11430"/>
                  </a:cubicBezTo>
                  <a:cubicBezTo>
                    <a:pt x="325120" y="13970"/>
                    <a:pt x="331470" y="24130"/>
                    <a:pt x="340360" y="22860"/>
                  </a:cubicBezTo>
                  <a:cubicBezTo>
                    <a:pt x="350520" y="21590"/>
                    <a:pt x="361950" y="0"/>
                    <a:pt x="369570" y="1270"/>
                  </a:cubicBezTo>
                  <a:cubicBezTo>
                    <a:pt x="378460" y="2540"/>
                    <a:pt x="391160" y="22860"/>
                    <a:pt x="389890" y="31750"/>
                  </a:cubicBezTo>
                  <a:cubicBezTo>
                    <a:pt x="388620" y="39370"/>
                    <a:pt x="374650" y="50800"/>
                    <a:pt x="367030" y="52070"/>
                  </a:cubicBezTo>
                  <a:cubicBezTo>
                    <a:pt x="360680" y="53340"/>
                    <a:pt x="349250" y="48260"/>
                    <a:pt x="345440" y="41910"/>
                  </a:cubicBezTo>
                  <a:cubicBezTo>
                    <a:pt x="340360" y="34290"/>
                    <a:pt x="340360" y="16510"/>
                    <a:pt x="345440" y="10160"/>
                  </a:cubicBezTo>
                  <a:cubicBezTo>
                    <a:pt x="350520" y="3810"/>
                    <a:pt x="367030" y="0"/>
                    <a:pt x="374650" y="2540"/>
                  </a:cubicBezTo>
                  <a:cubicBezTo>
                    <a:pt x="381000" y="5080"/>
                    <a:pt x="391160" y="13970"/>
                    <a:pt x="389890" y="20320"/>
                  </a:cubicBezTo>
                  <a:cubicBezTo>
                    <a:pt x="387350" y="33020"/>
                    <a:pt x="345440" y="52070"/>
                    <a:pt x="312420" y="62230"/>
                  </a:cubicBezTo>
                  <a:cubicBezTo>
                    <a:pt x="261620" y="77470"/>
                    <a:pt x="156210" y="69850"/>
                    <a:pt x="110490" y="76200"/>
                  </a:cubicBezTo>
                  <a:cubicBezTo>
                    <a:pt x="86360" y="78740"/>
                    <a:pt x="71120" y="78740"/>
                    <a:pt x="57150" y="86360"/>
                  </a:cubicBezTo>
                  <a:cubicBezTo>
                    <a:pt x="45720" y="92710"/>
                    <a:pt x="40640" y="111760"/>
                    <a:pt x="30480" y="114300"/>
                  </a:cubicBezTo>
                  <a:cubicBezTo>
                    <a:pt x="21590" y="115570"/>
                    <a:pt x="7620" y="109220"/>
                    <a:pt x="3810" y="102870"/>
                  </a:cubicBezTo>
                  <a:cubicBezTo>
                    <a:pt x="0" y="96520"/>
                    <a:pt x="3810" y="74930"/>
                    <a:pt x="3810" y="749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6" id="96"/>
          <p:cNvGrpSpPr/>
          <p:nvPr/>
        </p:nvGrpSpPr>
        <p:grpSpPr>
          <a:xfrm rot="0">
            <a:off x="14723745" y="536257"/>
            <a:ext cx="414338" cy="664845"/>
            <a:chOff x="0" y="0"/>
            <a:chExt cx="552450" cy="88646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48260" y="45720"/>
              <a:ext cx="461010" cy="792480"/>
            </a:xfrm>
            <a:custGeom>
              <a:avLst/>
              <a:gdLst/>
              <a:ahLst/>
              <a:cxnLst/>
              <a:rect r="r" b="b" t="t" l="l"/>
              <a:pathLst>
                <a:path h="792480" w="461010">
                  <a:moveTo>
                    <a:pt x="311150" y="110490"/>
                  </a:moveTo>
                  <a:cubicBezTo>
                    <a:pt x="299720" y="53340"/>
                    <a:pt x="287020" y="54610"/>
                    <a:pt x="274320" y="54610"/>
                  </a:cubicBezTo>
                  <a:cubicBezTo>
                    <a:pt x="254000" y="53340"/>
                    <a:pt x="222250" y="54610"/>
                    <a:pt x="198120" y="63500"/>
                  </a:cubicBezTo>
                  <a:cubicBezTo>
                    <a:pt x="172720" y="72390"/>
                    <a:pt x="148590" y="88900"/>
                    <a:pt x="128270" y="111760"/>
                  </a:cubicBezTo>
                  <a:cubicBezTo>
                    <a:pt x="102870" y="140970"/>
                    <a:pt x="77470" y="189230"/>
                    <a:pt x="66040" y="231140"/>
                  </a:cubicBezTo>
                  <a:cubicBezTo>
                    <a:pt x="54610" y="274320"/>
                    <a:pt x="49530" y="328930"/>
                    <a:pt x="58420" y="368300"/>
                  </a:cubicBezTo>
                  <a:cubicBezTo>
                    <a:pt x="66040" y="401320"/>
                    <a:pt x="87630" y="433070"/>
                    <a:pt x="106680" y="452120"/>
                  </a:cubicBezTo>
                  <a:cubicBezTo>
                    <a:pt x="121920" y="467360"/>
                    <a:pt x="140970" y="476250"/>
                    <a:pt x="160020" y="482600"/>
                  </a:cubicBezTo>
                  <a:cubicBezTo>
                    <a:pt x="179070" y="488950"/>
                    <a:pt x="199390" y="494030"/>
                    <a:pt x="223520" y="490220"/>
                  </a:cubicBezTo>
                  <a:cubicBezTo>
                    <a:pt x="257810" y="485140"/>
                    <a:pt x="313690" y="455930"/>
                    <a:pt x="344170" y="435610"/>
                  </a:cubicBezTo>
                  <a:cubicBezTo>
                    <a:pt x="367030" y="420370"/>
                    <a:pt x="381000" y="392430"/>
                    <a:pt x="398780" y="384810"/>
                  </a:cubicBezTo>
                  <a:cubicBezTo>
                    <a:pt x="411480" y="379730"/>
                    <a:pt x="431800" y="374650"/>
                    <a:pt x="438150" y="382270"/>
                  </a:cubicBezTo>
                  <a:cubicBezTo>
                    <a:pt x="449580" y="394970"/>
                    <a:pt x="420370" y="450850"/>
                    <a:pt x="419100" y="496570"/>
                  </a:cubicBezTo>
                  <a:cubicBezTo>
                    <a:pt x="417830" y="566420"/>
                    <a:pt x="461010" y="717550"/>
                    <a:pt x="452120" y="760730"/>
                  </a:cubicBezTo>
                  <a:cubicBezTo>
                    <a:pt x="448310" y="775970"/>
                    <a:pt x="441960" y="787400"/>
                    <a:pt x="434340" y="789940"/>
                  </a:cubicBezTo>
                  <a:cubicBezTo>
                    <a:pt x="426720" y="792480"/>
                    <a:pt x="411480" y="786130"/>
                    <a:pt x="406400" y="779780"/>
                  </a:cubicBezTo>
                  <a:cubicBezTo>
                    <a:pt x="402590" y="774700"/>
                    <a:pt x="401320" y="763270"/>
                    <a:pt x="403860" y="756920"/>
                  </a:cubicBezTo>
                  <a:cubicBezTo>
                    <a:pt x="406400" y="750570"/>
                    <a:pt x="414020" y="742950"/>
                    <a:pt x="420370" y="740410"/>
                  </a:cubicBezTo>
                  <a:cubicBezTo>
                    <a:pt x="426720" y="737870"/>
                    <a:pt x="438150" y="740410"/>
                    <a:pt x="443230" y="745490"/>
                  </a:cubicBezTo>
                  <a:cubicBezTo>
                    <a:pt x="448310" y="750570"/>
                    <a:pt x="453390" y="760730"/>
                    <a:pt x="452120" y="768350"/>
                  </a:cubicBezTo>
                  <a:cubicBezTo>
                    <a:pt x="450850" y="774700"/>
                    <a:pt x="445770" y="783590"/>
                    <a:pt x="439420" y="787400"/>
                  </a:cubicBezTo>
                  <a:cubicBezTo>
                    <a:pt x="433070" y="791210"/>
                    <a:pt x="421640" y="791210"/>
                    <a:pt x="415290" y="787400"/>
                  </a:cubicBezTo>
                  <a:cubicBezTo>
                    <a:pt x="408940" y="783590"/>
                    <a:pt x="401320" y="767080"/>
                    <a:pt x="402590" y="759460"/>
                  </a:cubicBezTo>
                  <a:cubicBezTo>
                    <a:pt x="403860" y="753110"/>
                    <a:pt x="411480" y="744220"/>
                    <a:pt x="417830" y="741680"/>
                  </a:cubicBezTo>
                  <a:cubicBezTo>
                    <a:pt x="424180" y="739140"/>
                    <a:pt x="436880" y="740410"/>
                    <a:pt x="441960" y="744220"/>
                  </a:cubicBezTo>
                  <a:cubicBezTo>
                    <a:pt x="448310" y="748030"/>
                    <a:pt x="453390" y="759460"/>
                    <a:pt x="452120" y="767080"/>
                  </a:cubicBezTo>
                  <a:cubicBezTo>
                    <a:pt x="450850" y="774700"/>
                    <a:pt x="441960" y="787400"/>
                    <a:pt x="434340" y="789940"/>
                  </a:cubicBezTo>
                  <a:cubicBezTo>
                    <a:pt x="427990" y="792480"/>
                    <a:pt x="416560" y="789940"/>
                    <a:pt x="411480" y="784860"/>
                  </a:cubicBezTo>
                  <a:cubicBezTo>
                    <a:pt x="405130" y="779780"/>
                    <a:pt x="403860" y="772160"/>
                    <a:pt x="400050" y="759460"/>
                  </a:cubicBezTo>
                  <a:cubicBezTo>
                    <a:pt x="389890" y="725170"/>
                    <a:pt x="372110" y="613410"/>
                    <a:pt x="368300" y="560070"/>
                  </a:cubicBezTo>
                  <a:cubicBezTo>
                    <a:pt x="365760" y="524510"/>
                    <a:pt x="364490" y="501650"/>
                    <a:pt x="368300" y="469900"/>
                  </a:cubicBezTo>
                  <a:cubicBezTo>
                    <a:pt x="372110" y="434340"/>
                    <a:pt x="384810" y="379730"/>
                    <a:pt x="396240" y="358140"/>
                  </a:cubicBezTo>
                  <a:cubicBezTo>
                    <a:pt x="402590" y="347980"/>
                    <a:pt x="407670" y="340360"/>
                    <a:pt x="415290" y="339090"/>
                  </a:cubicBezTo>
                  <a:cubicBezTo>
                    <a:pt x="425450" y="337820"/>
                    <a:pt x="448310" y="351790"/>
                    <a:pt x="453390" y="361950"/>
                  </a:cubicBezTo>
                  <a:cubicBezTo>
                    <a:pt x="458470" y="370840"/>
                    <a:pt x="453390" y="384810"/>
                    <a:pt x="448310" y="397510"/>
                  </a:cubicBezTo>
                  <a:cubicBezTo>
                    <a:pt x="439420" y="416560"/>
                    <a:pt x="416560" y="441960"/>
                    <a:pt x="394970" y="461010"/>
                  </a:cubicBezTo>
                  <a:cubicBezTo>
                    <a:pt x="370840" y="482600"/>
                    <a:pt x="335280" y="500380"/>
                    <a:pt x="304800" y="514350"/>
                  </a:cubicBezTo>
                  <a:cubicBezTo>
                    <a:pt x="276860" y="527050"/>
                    <a:pt x="250190" y="538480"/>
                    <a:pt x="222250" y="541020"/>
                  </a:cubicBezTo>
                  <a:cubicBezTo>
                    <a:pt x="194310" y="543560"/>
                    <a:pt x="162560" y="537210"/>
                    <a:pt x="137160" y="528320"/>
                  </a:cubicBezTo>
                  <a:cubicBezTo>
                    <a:pt x="111760" y="519430"/>
                    <a:pt x="86360" y="502920"/>
                    <a:pt x="68580" y="487680"/>
                  </a:cubicBezTo>
                  <a:cubicBezTo>
                    <a:pt x="54610" y="476250"/>
                    <a:pt x="46990" y="467360"/>
                    <a:pt x="38100" y="452120"/>
                  </a:cubicBezTo>
                  <a:cubicBezTo>
                    <a:pt x="26670" y="431800"/>
                    <a:pt x="13970" y="402590"/>
                    <a:pt x="7620" y="375920"/>
                  </a:cubicBezTo>
                  <a:cubicBezTo>
                    <a:pt x="1270" y="349250"/>
                    <a:pt x="0" y="323850"/>
                    <a:pt x="2540" y="294640"/>
                  </a:cubicBezTo>
                  <a:cubicBezTo>
                    <a:pt x="5080" y="259080"/>
                    <a:pt x="12700" y="214630"/>
                    <a:pt x="30480" y="176530"/>
                  </a:cubicBezTo>
                  <a:cubicBezTo>
                    <a:pt x="50800" y="132080"/>
                    <a:pt x="86360" y="77470"/>
                    <a:pt x="121920" y="48260"/>
                  </a:cubicBezTo>
                  <a:cubicBezTo>
                    <a:pt x="151130" y="24130"/>
                    <a:pt x="184150" y="10160"/>
                    <a:pt x="218440" y="5080"/>
                  </a:cubicBezTo>
                  <a:cubicBezTo>
                    <a:pt x="254000" y="0"/>
                    <a:pt x="308610" y="7620"/>
                    <a:pt x="331470" y="19050"/>
                  </a:cubicBezTo>
                  <a:cubicBezTo>
                    <a:pt x="344170" y="25400"/>
                    <a:pt x="351790" y="34290"/>
                    <a:pt x="356870" y="46990"/>
                  </a:cubicBezTo>
                  <a:cubicBezTo>
                    <a:pt x="364490" y="63500"/>
                    <a:pt x="369570" y="100330"/>
                    <a:pt x="361950" y="115570"/>
                  </a:cubicBezTo>
                  <a:cubicBezTo>
                    <a:pt x="356870" y="125730"/>
                    <a:pt x="342900" y="137160"/>
                    <a:pt x="334010" y="135890"/>
                  </a:cubicBezTo>
                  <a:cubicBezTo>
                    <a:pt x="325120" y="134620"/>
                    <a:pt x="311150" y="110490"/>
                    <a:pt x="311150" y="1104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06608" cy="3077322"/>
          </a:xfrm>
          <a:custGeom>
            <a:avLst/>
            <a:gdLst/>
            <a:ahLst/>
            <a:cxnLst/>
            <a:rect r="r" b="b" t="t" l="l"/>
            <a:pathLst>
              <a:path h="3077322" w="11406608">
                <a:moveTo>
                  <a:pt x="0" y="0"/>
                </a:moveTo>
                <a:lnTo>
                  <a:pt x="11406608" y="0"/>
                </a:lnTo>
                <a:lnTo>
                  <a:pt x="11406608" y="3077322"/>
                </a:lnTo>
                <a:lnTo>
                  <a:pt x="0" y="307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29455" y="413193"/>
            <a:ext cx="6093080" cy="2664129"/>
          </a:xfrm>
          <a:custGeom>
            <a:avLst/>
            <a:gdLst/>
            <a:ahLst/>
            <a:cxnLst/>
            <a:rect r="r" b="b" t="t" l="l"/>
            <a:pathLst>
              <a:path h="2664129" w="6093080">
                <a:moveTo>
                  <a:pt x="0" y="0"/>
                </a:moveTo>
                <a:lnTo>
                  <a:pt x="6093080" y="0"/>
                </a:lnTo>
                <a:lnTo>
                  <a:pt x="6093080" y="2664129"/>
                </a:lnTo>
                <a:lnTo>
                  <a:pt x="0" y="266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7376" y="3669179"/>
            <a:ext cx="7764008" cy="4873882"/>
          </a:xfrm>
          <a:custGeom>
            <a:avLst/>
            <a:gdLst/>
            <a:ahLst/>
            <a:cxnLst/>
            <a:rect r="r" b="b" t="t" l="l"/>
            <a:pathLst>
              <a:path h="4873882" w="7764008">
                <a:moveTo>
                  <a:pt x="0" y="0"/>
                </a:moveTo>
                <a:lnTo>
                  <a:pt x="7764008" y="0"/>
                </a:lnTo>
                <a:lnTo>
                  <a:pt x="7764008" y="4873881"/>
                </a:lnTo>
                <a:lnTo>
                  <a:pt x="0" y="487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3357" y="3669179"/>
            <a:ext cx="8525274" cy="4831539"/>
          </a:xfrm>
          <a:custGeom>
            <a:avLst/>
            <a:gdLst/>
            <a:ahLst/>
            <a:cxnLst/>
            <a:rect r="r" b="b" t="t" l="l"/>
            <a:pathLst>
              <a:path h="4831539" w="8525274">
                <a:moveTo>
                  <a:pt x="0" y="0"/>
                </a:moveTo>
                <a:lnTo>
                  <a:pt x="8525275" y="0"/>
                </a:lnTo>
                <a:lnTo>
                  <a:pt x="8525275" y="4831538"/>
                </a:lnTo>
                <a:lnTo>
                  <a:pt x="0" y="4831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539" y="965677"/>
            <a:ext cx="4338615" cy="836809"/>
          </a:xfrm>
          <a:custGeom>
            <a:avLst/>
            <a:gdLst/>
            <a:ahLst/>
            <a:cxnLst/>
            <a:rect r="r" b="b" t="t" l="l"/>
            <a:pathLst>
              <a:path h="836809" w="4338615">
                <a:moveTo>
                  <a:pt x="0" y="0"/>
                </a:moveTo>
                <a:lnTo>
                  <a:pt x="4338615" y="0"/>
                </a:lnTo>
                <a:lnTo>
                  <a:pt x="4338615" y="836808"/>
                </a:lnTo>
                <a:lnTo>
                  <a:pt x="0" y="83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3" t="0" r="-119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6727" y="418404"/>
            <a:ext cx="5132079" cy="1969453"/>
          </a:xfrm>
          <a:custGeom>
            <a:avLst/>
            <a:gdLst/>
            <a:ahLst/>
            <a:cxnLst/>
            <a:rect r="r" b="b" t="t" l="l"/>
            <a:pathLst>
              <a:path h="1969453" w="5132079">
                <a:moveTo>
                  <a:pt x="0" y="0"/>
                </a:moveTo>
                <a:lnTo>
                  <a:pt x="5132079" y="0"/>
                </a:lnTo>
                <a:lnTo>
                  <a:pt x="5132079" y="1969454"/>
                </a:lnTo>
                <a:lnTo>
                  <a:pt x="0" y="196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53009" y="545352"/>
            <a:ext cx="5834447" cy="1154942"/>
          </a:xfrm>
          <a:custGeom>
            <a:avLst/>
            <a:gdLst/>
            <a:ahLst/>
            <a:cxnLst/>
            <a:rect r="r" b="b" t="t" l="l"/>
            <a:pathLst>
              <a:path h="1154942" w="5834447">
                <a:moveTo>
                  <a:pt x="0" y="0"/>
                </a:moveTo>
                <a:lnTo>
                  <a:pt x="5834447" y="0"/>
                </a:lnTo>
                <a:lnTo>
                  <a:pt x="5834447" y="1154942"/>
                </a:lnTo>
                <a:lnTo>
                  <a:pt x="0" y="1154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496154" y="1403131"/>
            <a:ext cx="10405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10668806" y="1403131"/>
            <a:ext cx="128420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8281" y="3431775"/>
            <a:ext cx="9619719" cy="2904478"/>
          </a:xfrm>
          <a:custGeom>
            <a:avLst/>
            <a:gdLst/>
            <a:ahLst/>
            <a:cxnLst/>
            <a:rect r="r" b="b" t="t" l="l"/>
            <a:pathLst>
              <a:path h="2904478" w="9619719">
                <a:moveTo>
                  <a:pt x="0" y="0"/>
                </a:moveTo>
                <a:lnTo>
                  <a:pt x="9619719" y="0"/>
                </a:lnTo>
                <a:lnTo>
                  <a:pt x="9619719" y="2904478"/>
                </a:lnTo>
                <a:lnTo>
                  <a:pt x="0" y="2904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13478141" y="1700294"/>
            <a:ext cx="1392091" cy="17314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714517" y="7476537"/>
            <a:ext cx="11573483" cy="2457740"/>
          </a:xfrm>
          <a:custGeom>
            <a:avLst/>
            <a:gdLst/>
            <a:ahLst/>
            <a:cxnLst/>
            <a:rect r="r" b="b" t="t" l="l"/>
            <a:pathLst>
              <a:path h="2457740" w="11573483">
                <a:moveTo>
                  <a:pt x="0" y="0"/>
                </a:moveTo>
                <a:lnTo>
                  <a:pt x="11573483" y="0"/>
                </a:lnTo>
                <a:lnTo>
                  <a:pt x="11573483" y="2457740"/>
                </a:lnTo>
                <a:lnTo>
                  <a:pt x="0" y="2457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12501258" y="6336253"/>
            <a:ext cx="976882" cy="13148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02011" y="3571358"/>
            <a:ext cx="5553833" cy="2764895"/>
          </a:xfrm>
          <a:custGeom>
            <a:avLst/>
            <a:gdLst/>
            <a:ahLst/>
            <a:cxnLst/>
            <a:rect r="r" b="b" t="t" l="l"/>
            <a:pathLst>
              <a:path h="2764895" w="5553833">
                <a:moveTo>
                  <a:pt x="0" y="0"/>
                </a:moveTo>
                <a:lnTo>
                  <a:pt x="5553833" y="0"/>
                </a:lnTo>
                <a:lnTo>
                  <a:pt x="5553833" y="2764895"/>
                </a:lnTo>
                <a:lnTo>
                  <a:pt x="0" y="2764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3578928" y="6336253"/>
            <a:ext cx="3135589" cy="23691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2251" y="2945316"/>
            <a:ext cx="12977684" cy="5007739"/>
          </a:xfrm>
          <a:custGeom>
            <a:avLst/>
            <a:gdLst/>
            <a:ahLst/>
            <a:cxnLst/>
            <a:rect r="r" b="b" t="t" l="l"/>
            <a:pathLst>
              <a:path h="5007739" w="12977684">
                <a:moveTo>
                  <a:pt x="0" y="0"/>
                </a:moveTo>
                <a:lnTo>
                  <a:pt x="12977684" y="0"/>
                </a:lnTo>
                <a:lnTo>
                  <a:pt x="12977684" y="5007740"/>
                </a:lnTo>
                <a:lnTo>
                  <a:pt x="0" y="5007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4879" y="499229"/>
            <a:ext cx="10854475" cy="1287543"/>
          </a:xfrm>
          <a:custGeom>
            <a:avLst/>
            <a:gdLst/>
            <a:ahLst/>
            <a:cxnLst/>
            <a:rect r="r" b="b" t="t" l="l"/>
            <a:pathLst>
              <a:path h="1287543" w="10854475">
                <a:moveTo>
                  <a:pt x="0" y="0"/>
                </a:moveTo>
                <a:lnTo>
                  <a:pt x="10854475" y="0"/>
                </a:lnTo>
                <a:lnTo>
                  <a:pt x="10854475" y="1287542"/>
                </a:lnTo>
                <a:lnTo>
                  <a:pt x="0" y="1287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2424" y="491682"/>
            <a:ext cx="10438872" cy="1074036"/>
          </a:xfrm>
          <a:custGeom>
            <a:avLst/>
            <a:gdLst/>
            <a:ahLst/>
            <a:cxnLst/>
            <a:rect r="r" b="b" t="t" l="l"/>
            <a:pathLst>
              <a:path h="1074036" w="10438872">
                <a:moveTo>
                  <a:pt x="0" y="0"/>
                </a:moveTo>
                <a:lnTo>
                  <a:pt x="10438873" y="0"/>
                </a:lnTo>
                <a:lnTo>
                  <a:pt x="10438873" y="1074036"/>
                </a:lnTo>
                <a:lnTo>
                  <a:pt x="0" y="107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5894" y="1565718"/>
            <a:ext cx="14452042" cy="8129274"/>
          </a:xfrm>
          <a:custGeom>
            <a:avLst/>
            <a:gdLst/>
            <a:ahLst/>
            <a:cxnLst/>
            <a:rect r="r" b="b" t="t" l="l"/>
            <a:pathLst>
              <a:path h="8129274" w="14452042">
                <a:moveTo>
                  <a:pt x="0" y="0"/>
                </a:moveTo>
                <a:lnTo>
                  <a:pt x="14452042" y="0"/>
                </a:lnTo>
                <a:lnTo>
                  <a:pt x="14452042" y="8129274"/>
                </a:lnTo>
                <a:lnTo>
                  <a:pt x="0" y="8129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1902" y="283622"/>
            <a:ext cx="11047523" cy="841570"/>
          </a:xfrm>
          <a:custGeom>
            <a:avLst/>
            <a:gdLst/>
            <a:ahLst/>
            <a:cxnLst/>
            <a:rect r="r" b="b" t="t" l="l"/>
            <a:pathLst>
              <a:path h="841570" w="11047523">
                <a:moveTo>
                  <a:pt x="0" y="0"/>
                </a:moveTo>
                <a:lnTo>
                  <a:pt x="11047522" y="0"/>
                </a:lnTo>
                <a:lnTo>
                  <a:pt x="11047522" y="841570"/>
                </a:lnTo>
                <a:lnTo>
                  <a:pt x="0" y="84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42720"/>
            <a:ext cx="12188153" cy="2667514"/>
          </a:xfrm>
          <a:custGeom>
            <a:avLst/>
            <a:gdLst/>
            <a:ahLst/>
            <a:cxnLst/>
            <a:rect r="r" b="b" t="t" l="l"/>
            <a:pathLst>
              <a:path h="2667514" w="12188153">
                <a:moveTo>
                  <a:pt x="0" y="0"/>
                </a:moveTo>
                <a:lnTo>
                  <a:pt x="12188153" y="0"/>
                </a:lnTo>
                <a:lnTo>
                  <a:pt x="12188153" y="2667514"/>
                </a:lnTo>
                <a:lnTo>
                  <a:pt x="0" y="266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42600" y="2105633"/>
            <a:ext cx="4093498" cy="5863082"/>
          </a:xfrm>
          <a:custGeom>
            <a:avLst/>
            <a:gdLst/>
            <a:ahLst/>
            <a:cxnLst/>
            <a:rect r="r" b="b" t="t" l="l"/>
            <a:pathLst>
              <a:path h="5863082" w="4093498">
                <a:moveTo>
                  <a:pt x="0" y="0"/>
                </a:moveTo>
                <a:lnTo>
                  <a:pt x="4093498" y="0"/>
                </a:lnTo>
                <a:lnTo>
                  <a:pt x="4093498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694" y="7499801"/>
            <a:ext cx="12526542" cy="2411212"/>
          </a:xfrm>
          <a:custGeom>
            <a:avLst/>
            <a:gdLst/>
            <a:ahLst/>
            <a:cxnLst/>
            <a:rect r="r" b="b" t="t" l="l"/>
            <a:pathLst>
              <a:path h="2411212" w="12526542">
                <a:moveTo>
                  <a:pt x="0" y="0"/>
                </a:moveTo>
                <a:lnTo>
                  <a:pt x="12526542" y="0"/>
                </a:lnTo>
                <a:lnTo>
                  <a:pt x="12526542" y="2411212"/>
                </a:lnTo>
                <a:lnTo>
                  <a:pt x="0" y="2411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188153" y="3176477"/>
            <a:ext cx="1554447" cy="18606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13028236" y="7968716"/>
            <a:ext cx="2761112" cy="5278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377" y="1834494"/>
            <a:ext cx="17104478" cy="2323358"/>
          </a:xfrm>
          <a:custGeom>
            <a:avLst/>
            <a:gdLst/>
            <a:ahLst/>
            <a:cxnLst/>
            <a:rect r="r" b="b" t="t" l="l"/>
            <a:pathLst>
              <a:path h="2323358" w="17104478">
                <a:moveTo>
                  <a:pt x="0" y="0"/>
                </a:moveTo>
                <a:lnTo>
                  <a:pt x="17104478" y="0"/>
                </a:lnTo>
                <a:lnTo>
                  <a:pt x="17104478" y="2323358"/>
                </a:lnTo>
                <a:lnTo>
                  <a:pt x="0" y="232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423" y="7932080"/>
            <a:ext cx="17903154" cy="380442"/>
          </a:xfrm>
          <a:custGeom>
            <a:avLst/>
            <a:gdLst/>
            <a:ahLst/>
            <a:cxnLst/>
            <a:rect r="r" b="b" t="t" l="l"/>
            <a:pathLst>
              <a:path h="380442" w="17903154">
                <a:moveTo>
                  <a:pt x="0" y="0"/>
                </a:moveTo>
                <a:lnTo>
                  <a:pt x="17903154" y="0"/>
                </a:lnTo>
                <a:lnTo>
                  <a:pt x="17903154" y="380442"/>
                </a:lnTo>
                <a:lnTo>
                  <a:pt x="0" y="380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4869" y="84455"/>
            <a:ext cx="8121332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aharlika"/>
              </a:rPr>
              <a:t>Original Quantum Circuit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1740" y="6496774"/>
            <a:ext cx="2838450" cy="87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Maharlika"/>
              </a:rPr>
              <a:t>Transpile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2513" y="4147333"/>
            <a:ext cx="698514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agrid Text"/>
              </a:rPr>
              <a:t>Num Qubits = 9 , Depth = 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12513" y="8668385"/>
            <a:ext cx="698514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agrid Text"/>
              </a:rPr>
              <a:t>Num Qubits = 9 , Depth = 384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9856" y="249245"/>
            <a:ext cx="13029824" cy="1558910"/>
          </a:xfrm>
          <a:custGeom>
            <a:avLst/>
            <a:gdLst/>
            <a:ahLst/>
            <a:cxnLst/>
            <a:rect r="r" b="b" t="t" l="l"/>
            <a:pathLst>
              <a:path h="1558910" w="13029824">
                <a:moveTo>
                  <a:pt x="0" y="0"/>
                </a:moveTo>
                <a:lnTo>
                  <a:pt x="13029823" y="0"/>
                </a:lnTo>
                <a:lnTo>
                  <a:pt x="13029823" y="1558910"/>
                </a:lnTo>
                <a:lnTo>
                  <a:pt x="0" y="155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9747" y="1945259"/>
            <a:ext cx="13870041" cy="8098502"/>
          </a:xfrm>
          <a:custGeom>
            <a:avLst/>
            <a:gdLst/>
            <a:ahLst/>
            <a:cxnLst/>
            <a:rect r="r" b="b" t="t" l="l"/>
            <a:pathLst>
              <a:path h="8098502" w="13870041">
                <a:moveTo>
                  <a:pt x="0" y="0"/>
                </a:moveTo>
                <a:lnTo>
                  <a:pt x="13870041" y="0"/>
                </a:lnTo>
                <a:lnTo>
                  <a:pt x="13870041" y="8098503"/>
                </a:lnTo>
                <a:lnTo>
                  <a:pt x="0" y="8098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1199" y="-3404"/>
            <a:ext cx="7842091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aharlika"/>
              </a:rPr>
              <a:t>Controllable Parameters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198" y="1218188"/>
            <a:ext cx="83598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Circuit : The circuit that you want to cut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198" y="3138251"/>
            <a:ext cx="127723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Method: Do you want MIP to solve or select the cut manually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198" y="5224891"/>
            <a:ext cx="129983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Maximum Subcircuit Width : How big should the subcircuit be?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198" y="6766612"/>
            <a:ext cx="128919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Maximum Cuts: How many cuts there should be in the circuit?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198" y="8588131"/>
            <a:ext cx="133039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Number of Subcircuits : How many subcircuits should be there?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67798" y="2027178"/>
            <a:ext cx="6368891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aharlika"/>
              </a:rPr>
              <a:t>The Original Quantum Circuit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67627" y="4133946"/>
            <a:ext cx="6569234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aharlika"/>
              </a:rPr>
              <a:t>select ‘automatic’ for MIP solver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1473" y="5948126"/>
            <a:ext cx="14377193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aharlika"/>
              </a:rPr>
              <a:t>If the original quantum circuit is `n` qubits, this should be `n-3` at most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6185" y="7629747"/>
            <a:ext cx="8938895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aharlika"/>
              </a:rPr>
              <a:t>Deeper the circuit, more the cuts should be.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8782" y="9397121"/>
            <a:ext cx="5362575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aharlika"/>
              </a:rPr>
              <a:t>Do at least 3-4 subcircuits.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2718" y="1547037"/>
            <a:ext cx="13708378" cy="868197"/>
          </a:xfrm>
          <a:custGeom>
            <a:avLst/>
            <a:gdLst/>
            <a:ahLst/>
            <a:cxnLst/>
            <a:rect r="r" b="b" t="t" l="l"/>
            <a:pathLst>
              <a:path h="868197" w="13708378">
                <a:moveTo>
                  <a:pt x="0" y="0"/>
                </a:moveTo>
                <a:lnTo>
                  <a:pt x="13708378" y="0"/>
                </a:lnTo>
                <a:lnTo>
                  <a:pt x="13708378" y="868197"/>
                </a:lnTo>
                <a:lnTo>
                  <a:pt x="0" y="868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8697" y="3648642"/>
            <a:ext cx="13708378" cy="1096670"/>
          </a:xfrm>
          <a:custGeom>
            <a:avLst/>
            <a:gdLst/>
            <a:ahLst/>
            <a:cxnLst/>
            <a:rect r="r" b="b" t="t" l="l"/>
            <a:pathLst>
              <a:path h="1096670" w="13708378">
                <a:moveTo>
                  <a:pt x="0" y="0"/>
                </a:moveTo>
                <a:lnTo>
                  <a:pt x="13708378" y="0"/>
                </a:lnTo>
                <a:lnTo>
                  <a:pt x="13708378" y="1096670"/>
                </a:lnTo>
                <a:lnTo>
                  <a:pt x="0" y="109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11" y="6072152"/>
            <a:ext cx="13708378" cy="1176636"/>
          </a:xfrm>
          <a:custGeom>
            <a:avLst/>
            <a:gdLst/>
            <a:ahLst/>
            <a:cxnLst/>
            <a:rect r="r" b="b" t="t" l="l"/>
            <a:pathLst>
              <a:path h="1176636" w="13708378">
                <a:moveTo>
                  <a:pt x="0" y="0"/>
                </a:moveTo>
                <a:lnTo>
                  <a:pt x="13708378" y="0"/>
                </a:lnTo>
                <a:lnTo>
                  <a:pt x="13708378" y="1176636"/>
                </a:lnTo>
                <a:lnTo>
                  <a:pt x="0" y="1176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5497" y="8571642"/>
            <a:ext cx="13708378" cy="616877"/>
          </a:xfrm>
          <a:custGeom>
            <a:avLst/>
            <a:gdLst/>
            <a:ahLst/>
            <a:cxnLst/>
            <a:rect r="r" b="b" t="t" l="l"/>
            <a:pathLst>
              <a:path h="616877" w="13708378">
                <a:moveTo>
                  <a:pt x="0" y="0"/>
                </a:moveTo>
                <a:lnTo>
                  <a:pt x="13708378" y="0"/>
                </a:lnTo>
                <a:lnTo>
                  <a:pt x="13708378" y="616877"/>
                </a:lnTo>
                <a:lnTo>
                  <a:pt x="0" y="616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70596" y="84455"/>
            <a:ext cx="4904581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aharlika"/>
              </a:rPr>
              <a:t>The Subcircuits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4509" y="1657603"/>
            <a:ext cx="4253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4509" y="3835103"/>
            <a:ext cx="4253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4509" y="6335494"/>
            <a:ext cx="4253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4509" y="8564825"/>
            <a:ext cx="4253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12385" y="2687251"/>
            <a:ext cx="4729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 qubits, depth = 103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2385" y="5110762"/>
            <a:ext cx="45429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 qubits, depth = 88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9606" y="7686452"/>
            <a:ext cx="49018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 qubits, depth = 81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54378" y="9426644"/>
            <a:ext cx="54450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6 qubits, depth = 120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2862" y="1284806"/>
            <a:ext cx="6274009" cy="8328471"/>
          </a:xfrm>
          <a:custGeom>
            <a:avLst/>
            <a:gdLst/>
            <a:ahLst/>
            <a:cxnLst/>
            <a:rect r="r" b="b" t="t" l="l"/>
            <a:pathLst>
              <a:path h="8328471" w="6274009">
                <a:moveTo>
                  <a:pt x="0" y="0"/>
                </a:moveTo>
                <a:lnTo>
                  <a:pt x="6274009" y="0"/>
                </a:lnTo>
                <a:lnTo>
                  <a:pt x="6274009" y="8328471"/>
                </a:lnTo>
                <a:lnTo>
                  <a:pt x="0" y="832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6871" y="84455"/>
            <a:ext cx="4812030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aharlika"/>
              </a:rPr>
              <a:t>Circuit Knitting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69379" y="2618645"/>
            <a:ext cx="10648770" cy="1446458"/>
          </a:xfrm>
          <a:custGeom>
            <a:avLst/>
            <a:gdLst/>
            <a:ahLst/>
            <a:cxnLst/>
            <a:rect r="r" b="b" t="t" l="l"/>
            <a:pathLst>
              <a:path h="1446458" w="10648770">
                <a:moveTo>
                  <a:pt x="0" y="0"/>
                </a:moveTo>
                <a:lnTo>
                  <a:pt x="10648770" y="0"/>
                </a:lnTo>
                <a:lnTo>
                  <a:pt x="10648770" y="1446458"/>
                </a:lnTo>
                <a:lnTo>
                  <a:pt x="0" y="144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26326" y="6956350"/>
            <a:ext cx="11282542" cy="1130231"/>
          </a:xfrm>
          <a:custGeom>
            <a:avLst/>
            <a:gdLst/>
            <a:ahLst/>
            <a:cxnLst/>
            <a:rect r="r" b="b" t="t" l="l"/>
            <a:pathLst>
              <a:path h="1130231" w="11282542">
                <a:moveTo>
                  <a:pt x="0" y="0"/>
                </a:moveTo>
                <a:lnTo>
                  <a:pt x="11282542" y="0"/>
                </a:lnTo>
                <a:lnTo>
                  <a:pt x="11282542" y="1130230"/>
                </a:lnTo>
                <a:lnTo>
                  <a:pt x="0" y="1130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706" t="0" r="-18570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22886" y="4200495"/>
            <a:ext cx="698514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agrid Text"/>
              </a:rPr>
              <a:t>Num Qubits = 9 , Depth = 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75023" y="8535478"/>
            <a:ext cx="698514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agrid Text"/>
              </a:rPr>
              <a:t>Num Qubits = 9 , Depth = 384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425" y="1148316"/>
            <a:ext cx="3164708" cy="7710963"/>
          </a:xfrm>
          <a:custGeom>
            <a:avLst/>
            <a:gdLst/>
            <a:ahLst/>
            <a:cxnLst/>
            <a:rect r="r" b="b" t="t" l="l"/>
            <a:pathLst>
              <a:path h="7710963" w="3164708">
                <a:moveTo>
                  <a:pt x="0" y="0"/>
                </a:moveTo>
                <a:lnTo>
                  <a:pt x="3164708" y="0"/>
                </a:lnTo>
                <a:lnTo>
                  <a:pt x="316470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55695" y="1028700"/>
            <a:ext cx="2454656" cy="7710963"/>
          </a:xfrm>
          <a:custGeom>
            <a:avLst/>
            <a:gdLst/>
            <a:ahLst/>
            <a:cxnLst/>
            <a:rect r="r" b="b" t="t" l="l"/>
            <a:pathLst>
              <a:path h="7710963" w="2454656">
                <a:moveTo>
                  <a:pt x="0" y="0"/>
                </a:moveTo>
                <a:lnTo>
                  <a:pt x="2454656" y="0"/>
                </a:lnTo>
                <a:lnTo>
                  <a:pt x="2454656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8635" y="4350614"/>
            <a:ext cx="8364511" cy="1585772"/>
          </a:xfrm>
          <a:custGeom>
            <a:avLst/>
            <a:gdLst/>
            <a:ahLst/>
            <a:cxnLst/>
            <a:rect r="r" b="b" t="t" l="l"/>
            <a:pathLst>
              <a:path h="1585772" w="8364511">
                <a:moveTo>
                  <a:pt x="0" y="0"/>
                </a:moveTo>
                <a:lnTo>
                  <a:pt x="8364511" y="0"/>
                </a:lnTo>
                <a:lnTo>
                  <a:pt x="8364511" y="1585772"/>
                </a:lnTo>
                <a:lnTo>
                  <a:pt x="0" y="158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437" y="9191625"/>
            <a:ext cx="4729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5 qubits, depth = 120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3146" y="9191625"/>
            <a:ext cx="4729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4 qubits, depth = 167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57" y="448310"/>
            <a:ext cx="4729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117 Cuts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0751" y="287840"/>
            <a:ext cx="47290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129 Cuts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73542" y="2471920"/>
            <a:ext cx="93409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Sampling overhead: 1.1259684642548715 * 10^124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884"/>
            <a:ext cx="16116557" cy="9979232"/>
          </a:xfrm>
          <a:custGeom>
            <a:avLst/>
            <a:gdLst/>
            <a:ahLst/>
            <a:cxnLst/>
            <a:rect r="r" b="b" t="t" l="l"/>
            <a:pathLst>
              <a:path h="9979232" w="16116557">
                <a:moveTo>
                  <a:pt x="0" y="0"/>
                </a:moveTo>
                <a:lnTo>
                  <a:pt x="16116557" y="0"/>
                </a:lnTo>
                <a:lnTo>
                  <a:pt x="16116557" y="9979232"/>
                </a:lnTo>
                <a:lnTo>
                  <a:pt x="0" y="9979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37445" y="269906"/>
            <a:ext cx="13028320" cy="842420"/>
          </a:xfrm>
          <a:custGeom>
            <a:avLst/>
            <a:gdLst/>
            <a:ahLst/>
            <a:cxnLst/>
            <a:rect r="r" b="b" t="t" l="l"/>
            <a:pathLst>
              <a:path h="842420" w="13028320">
                <a:moveTo>
                  <a:pt x="0" y="0"/>
                </a:moveTo>
                <a:lnTo>
                  <a:pt x="13028320" y="0"/>
                </a:lnTo>
                <a:lnTo>
                  <a:pt x="13028320" y="842420"/>
                </a:lnTo>
                <a:lnTo>
                  <a:pt x="0" y="84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538" y="1480424"/>
            <a:ext cx="16513762" cy="8350318"/>
          </a:xfrm>
          <a:custGeom>
            <a:avLst/>
            <a:gdLst/>
            <a:ahLst/>
            <a:cxnLst/>
            <a:rect r="r" b="b" t="t" l="l"/>
            <a:pathLst>
              <a:path h="8350318" w="16513762">
                <a:moveTo>
                  <a:pt x="0" y="0"/>
                </a:moveTo>
                <a:lnTo>
                  <a:pt x="16513762" y="0"/>
                </a:lnTo>
                <a:lnTo>
                  <a:pt x="16513762" y="8350319"/>
                </a:lnTo>
                <a:lnTo>
                  <a:pt x="0" y="8350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8948" y="271835"/>
            <a:ext cx="16554381" cy="9769460"/>
          </a:xfrm>
          <a:custGeom>
            <a:avLst/>
            <a:gdLst/>
            <a:ahLst/>
            <a:cxnLst/>
            <a:rect r="r" b="b" t="t" l="l"/>
            <a:pathLst>
              <a:path h="9769460" w="16554381">
                <a:moveTo>
                  <a:pt x="0" y="0"/>
                </a:moveTo>
                <a:lnTo>
                  <a:pt x="16554380" y="0"/>
                </a:lnTo>
                <a:lnTo>
                  <a:pt x="16554380" y="9769460"/>
                </a:lnTo>
                <a:lnTo>
                  <a:pt x="0" y="976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770" y="838734"/>
            <a:ext cx="17575609" cy="8609532"/>
          </a:xfrm>
          <a:custGeom>
            <a:avLst/>
            <a:gdLst/>
            <a:ahLst/>
            <a:cxnLst/>
            <a:rect r="r" b="b" t="t" l="l"/>
            <a:pathLst>
              <a:path h="8609532" w="17575609">
                <a:moveTo>
                  <a:pt x="0" y="0"/>
                </a:moveTo>
                <a:lnTo>
                  <a:pt x="17575609" y="0"/>
                </a:lnTo>
                <a:lnTo>
                  <a:pt x="17575609" y="8609532"/>
                </a:lnTo>
                <a:lnTo>
                  <a:pt x="0" y="8609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3813" y="347044"/>
            <a:ext cx="16822701" cy="9770301"/>
          </a:xfrm>
          <a:custGeom>
            <a:avLst/>
            <a:gdLst/>
            <a:ahLst/>
            <a:cxnLst/>
            <a:rect r="r" b="b" t="t" l="l"/>
            <a:pathLst>
              <a:path h="9770301" w="16822701">
                <a:moveTo>
                  <a:pt x="0" y="0"/>
                </a:moveTo>
                <a:lnTo>
                  <a:pt x="16822701" y="0"/>
                </a:lnTo>
                <a:lnTo>
                  <a:pt x="16822701" y="9770301"/>
                </a:lnTo>
                <a:lnTo>
                  <a:pt x="0" y="977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2707" y="3890061"/>
            <a:ext cx="4449314" cy="5802971"/>
          </a:xfrm>
          <a:custGeom>
            <a:avLst/>
            <a:gdLst/>
            <a:ahLst/>
            <a:cxnLst/>
            <a:rect r="r" b="b" t="t" l="l"/>
            <a:pathLst>
              <a:path h="5802971" w="4449314">
                <a:moveTo>
                  <a:pt x="0" y="0"/>
                </a:moveTo>
                <a:lnTo>
                  <a:pt x="4449314" y="0"/>
                </a:lnTo>
                <a:lnTo>
                  <a:pt x="4449314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405" y="4801714"/>
            <a:ext cx="5908327" cy="3506842"/>
          </a:xfrm>
          <a:custGeom>
            <a:avLst/>
            <a:gdLst/>
            <a:ahLst/>
            <a:cxnLst/>
            <a:rect r="r" b="b" t="t" l="l"/>
            <a:pathLst>
              <a:path h="3506842" w="5908327">
                <a:moveTo>
                  <a:pt x="0" y="0"/>
                </a:moveTo>
                <a:lnTo>
                  <a:pt x="5908327" y="0"/>
                </a:lnTo>
                <a:lnTo>
                  <a:pt x="5908327" y="3506841"/>
                </a:lnTo>
                <a:lnTo>
                  <a:pt x="0" y="3506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234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952822" y="6459279"/>
            <a:ext cx="11626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483358" y="3417237"/>
            <a:ext cx="3333237" cy="6275795"/>
          </a:xfrm>
          <a:custGeom>
            <a:avLst/>
            <a:gdLst/>
            <a:ahLst/>
            <a:cxnLst/>
            <a:rect r="r" b="b" t="t" l="l"/>
            <a:pathLst>
              <a:path h="6275795" w="3333237">
                <a:moveTo>
                  <a:pt x="0" y="0"/>
                </a:moveTo>
                <a:lnTo>
                  <a:pt x="3333237" y="0"/>
                </a:lnTo>
                <a:lnTo>
                  <a:pt x="3333237" y="6275795"/>
                </a:lnTo>
                <a:lnTo>
                  <a:pt x="0" y="627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378431" y="6421179"/>
            <a:ext cx="11626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086138" y="431218"/>
            <a:ext cx="10115723" cy="2646307"/>
          </a:xfrm>
          <a:custGeom>
            <a:avLst/>
            <a:gdLst/>
            <a:ahLst/>
            <a:cxnLst/>
            <a:rect r="r" b="b" t="t" l="l"/>
            <a:pathLst>
              <a:path h="2646307" w="10115723">
                <a:moveTo>
                  <a:pt x="0" y="0"/>
                </a:moveTo>
                <a:lnTo>
                  <a:pt x="10115724" y="0"/>
                </a:lnTo>
                <a:lnTo>
                  <a:pt x="10115724" y="2646308"/>
                </a:lnTo>
                <a:lnTo>
                  <a:pt x="0" y="2646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955" y="598442"/>
            <a:ext cx="15526423" cy="8928148"/>
          </a:xfrm>
          <a:custGeom>
            <a:avLst/>
            <a:gdLst/>
            <a:ahLst/>
            <a:cxnLst/>
            <a:rect r="r" b="b" t="t" l="l"/>
            <a:pathLst>
              <a:path h="8928148" w="15526423">
                <a:moveTo>
                  <a:pt x="0" y="0"/>
                </a:moveTo>
                <a:lnTo>
                  <a:pt x="15526423" y="0"/>
                </a:lnTo>
                <a:lnTo>
                  <a:pt x="15526423" y="8928148"/>
                </a:lnTo>
                <a:lnTo>
                  <a:pt x="0" y="8928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DAFwK-q_8xs</dc:identifier>
  <dcterms:modified xsi:type="dcterms:W3CDTF">2011-08-01T06:04:30Z</dcterms:modified>
  <cp:revision>1</cp:revision>
  <dc:title>Add a heading</dc:title>
</cp:coreProperties>
</file>